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4"/>
    <p:sldMasterId id="2147483698" r:id="rId5"/>
  </p:sldMasterIdLst>
  <p:notesMasterIdLst>
    <p:notesMasterId r:id="rId17"/>
  </p:notesMasterIdLst>
  <p:handoutMasterIdLst>
    <p:handoutMasterId r:id="rId18"/>
  </p:handoutMasterIdLst>
  <p:sldIdLst>
    <p:sldId id="257" r:id="rId6"/>
    <p:sldId id="406" r:id="rId7"/>
    <p:sldId id="485" r:id="rId8"/>
    <p:sldId id="1448942689" r:id="rId9"/>
    <p:sldId id="1448943296" r:id="rId10"/>
    <p:sldId id="1448943259" r:id="rId11"/>
    <p:sldId id="481" r:id="rId12"/>
    <p:sldId id="1448943291" r:id="rId13"/>
    <p:sldId id="1448943297" r:id="rId14"/>
    <p:sldId id="483" r:id="rId15"/>
    <p:sldId id="359" r:id="rId1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3576"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99C27-FB39-4ED5-BDCB-F6BEE8FA7E9E}" v="18" dt="2022-06-10T12:50:24.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275" autoAdjust="0"/>
  </p:normalViewPr>
  <p:slideViewPr>
    <p:cSldViewPr snapToGrid="0">
      <p:cViewPr varScale="1">
        <p:scale>
          <a:sx n="104" d="100"/>
          <a:sy n="104" d="100"/>
        </p:scale>
        <p:origin x="858" y="96"/>
      </p:cViewPr>
      <p:guideLst>
        <p:guide orient="horz" pos="3576"/>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2160" y="67"/>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janic, Snezana" userId="4571ae38-d348-4db2-a47e-225a2610286b" providerId="ADAL" clId="{27099C27-FB39-4ED5-BDCB-F6BEE8FA7E9E}"/>
    <pc:docChg chg="undo redo custSel addSld delSld modSld modMainMaster">
      <pc:chgData name="Sofijanic, Snezana" userId="4571ae38-d348-4db2-a47e-225a2610286b" providerId="ADAL" clId="{27099C27-FB39-4ED5-BDCB-F6BEE8FA7E9E}" dt="2022-06-10T14:41:09.426" v="845" actId="20577"/>
      <pc:docMkLst>
        <pc:docMk/>
      </pc:docMkLst>
      <pc:sldChg chg="addSp delSp modSp mod">
        <pc:chgData name="Sofijanic, Snezana" userId="4571ae38-d348-4db2-a47e-225a2610286b" providerId="ADAL" clId="{27099C27-FB39-4ED5-BDCB-F6BEE8FA7E9E}" dt="2022-06-10T14:41:09.426" v="845" actId="20577"/>
        <pc:sldMkLst>
          <pc:docMk/>
          <pc:sldMk cId="732189653" sldId="257"/>
        </pc:sldMkLst>
        <pc:spChg chg="mod">
          <ac:chgData name="Sofijanic, Snezana" userId="4571ae38-d348-4db2-a47e-225a2610286b" providerId="ADAL" clId="{27099C27-FB39-4ED5-BDCB-F6BEE8FA7E9E}" dt="2022-06-10T14:41:09.426" v="845" actId="20577"/>
          <ac:spMkLst>
            <pc:docMk/>
            <pc:sldMk cId="732189653" sldId="257"/>
            <ac:spMk id="3" creationId="{CC483161-7A21-4FEF-BC3E-016A98EEC272}"/>
          </ac:spMkLst>
        </pc:spChg>
        <pc:picChg chg="add del mod">
          <ac:chgData name="Sofijanic, Snezana" userId="4571ae38-d348-4db2-a47e-225a2610286b" providerId="ADAL" clId="{27099C27-FB39-4ED5-BDCB-F6BEE8FA7E9E}" dt="2022-06-10T11:10:19.651" v="615" actId="22"/>
          <ac:picMkLst>
            <pc:docMk/>
            <pc:sldMk cId="732189653" sldId="257"/>
            <ac:picMk id="6" creationId="{D65C0E1F-D313-4BC3-B6A4-3DEAE6E6E685}"/>
          </ac:picMkLst>
        </pc:picChg>
        <pc:picChg chg="del">
          <ac:chgData name="Sofijanic, Snezana" userId="4571ae38-d348-4db2-a47e-225a2610286b" providerId="ADAL" clId="{27099C27-FB39-4ED5-BDCB-F6BEE8FA7E9E}" dt="2022-06-10T11:40:17.547" v="673" actId="478"/>
          <ac:picMkLst>
            <pc:docMk/>
            <pc:sldMk cId="732189653" sldId="257"/>
            <ac:picMk id="7" creationId="{73FA57DB-BDCB-3C4B-AFD3-7722A0558DB8}"/>
          </ac:picMkLst>
        </pc:picChg>
        <pc:picChg chg="add mod">
          <ac:chgData name="Sofijanic, Snezana" userId="4571ae38-d348-4db2-a47e-225a2610286b" providerId="ADAL" clId="{27099C27-FB39-4ED5-BDCB-F6BEE8FA7E9E}" dt="2022-06-10T11:10:41.358" v="624" actId="1076"/>
          <ac:picMkLst>
            <pc:docMk/>
            <pc:sldMk cId="732189653" sldId="257"/>
            <ac:picMk id="9" creationId="{6F2ED2AE-D3AD-43C4-B433-A8D6722D4819}"/>
          </ac:picMkLst>
        </pc:picChg>
      </pc:sldChg>
      <pc:sldChg chg="addSp modSp mod">
        <pc:chgData name="Sofijanic, Snezana" userId="4571ae38-d348-4db2-a47e-225a2610286b" providerId="ADAL" clId="{27099C27-FB39-4ED5-BDCB-F6BEE8FA7E9E}" dt="2022-06-10T11:29:56.899" v="655"/>
        <pc:sldMkLst>
          <pc:docMk/>
          <pc:sldMk cId="1914096130" sldId="359"/>
        </pc:sldMkLst>
        <pc:spChg chg="mod">
          <ac:chgData name="Sofijanic, Snezana" userId="4571ae38-d348-4db2-a47e-225a2610286b" providerId="ADAL" clId="{27099C27-FB39-4ED5-BDCB-F6BEE8FA7E9E}" dt="2022-06-10T11:10:21.042" v="619"/>
          <ac:spMkLst>
            <pc:docMk/>
            <pc:sldMk cId="1914096130" sldId="359"/>
            <ac:spMk id="5" creationId="{52959D35-8290-214A-9525-D28547C50CE2}"/>
          </ac:spMkLst>
        </pc:spChg>
        <pc:spChg chg="mod">
          <ac:chgData name="Sofijanic, Snezana" userId="4571ae38-d348-4db2-a47e-225a2610286b" providerId="ADAL" clId="{27099C27-FB39-4ED5-BDCB-F6BEE8FA7E9E}" dt="2022-06-10T11:10:21.042" v="619"/>
          <ac:spMkLst>
            <pc:docMk/>
            <pc:sldMk cId="1914096130" sldId="359"/>
            <ac:spMk id="6" creationId="{2AF39100-A424-D547-8A60-719C157E01A6}"/>
          </ac:spMkLst>
        </pc:spChg>
        <pc:spChg chg="mod">
          <ac:chgData name="Sofijanic, Snezana" userId="4571ae38-d348-4db2-a47e-225a2610286b" providerId="ADAL" clId="{27099C27-FB39-4ED5-BDCB-F6BEE8FA7E9E}" dt="2022-06-10T11:10:21.042" v="619"/>
          <ac:spMkLst>
            <pc:docMk/>
            <pc:sldMk cId="1914096130" sldId="359"/>
            <ac:spMk id="7" creationId="{04E5BD1D-B67F-254B-B755-3C1291782B4A}"/>
          </ac:spMkLst>
        </pc:spChg>
        <pc:picChg chg="add mod">
          <ac:chgData name="Sofijanic, Snezana" userId="4571ae38-d348-4db2-a47e-225a2610286b" providerId="ADAL" clId="{27099C27-FB39-4ED5-BDCB-F6BEE8FA7E9E}" dt="2022-06-10T11:29:56.899" v="655"/>
          <ac:picMkLst>
            <pc:docMk/>
            <pc:sldMk cId="1914096130" sldId="359"/>
            <ac:picMk id="8" creationId="{CE4FCEB7-DF7D-4E08-8EAD-35422DD3075D}"/>
          </ac:picMkLst>
        </pc:picChg>
      </pc:sldChg>
      <pc:sldChg chg="addSp modSp mod modNotesTx">
        <pc:chgData name="Sofijanic, Snezana" userId="4571ae38-d348-4db2-a47e-225a2610286b" providerId="ADAL" clId="{27099C27-FB39-4ED5-BDCB-F6BEE8FA7E9E}" dt="2022-06-10T12:17:38.328" v="771"/>
        <pc:sldMkLst>
          <pc:docMk/>
          <pc:sldMk cId="277260311" sldId="406"/>
        </pc:sldMkLst>
        <pc:picChg chg="add mod">
          <ac:chgData name="Sofijanic, Snezana" userId="4571ae38-d348-4db2-a47e-225a2610286b" providerId="ADAL" clId="{27099C27-FB39-4ED5-BDCB-F6BEE8FA7E9E}" dt="2022-06-10T11:24:10.380" v="626" actId="1076"/>
          <ac:picMkLst>
            <pc:docMk/>
            <pc:sldMk cId="277260311" sldId="406"/>
            <ac:picMk id="4" creationId="{B6BE9DED-C828-454A-8859-96FDFCECF8CA}"/>
          </ac:picMkLst>
        </pc:picChg>
        <pc:picChg chg="mod">
          <ac:chgData name="Sofijanic, Snezana" userId="4571ae38-d348-4db2-a47e-225a2610286b" providerId="ADAL" clId="{27099C27-FB39-4ED5-BDCB-F6BEE8FA7E9E}" dt="2022-06-10T11:10:21.042" v="619"/>
          <ac:picMkLst>
            <pc:docMk/>
            <pc:sldMk cId="277260311" sldId="406"/>
            <ac:picMk id="12" creationId="{EC923AEA-812D-FB48-A8ED-4612A38AD2A4}"/>
          </ac:picMkLst>
        </pc:picChg>
      </pc:sldChg>
      <pc:sldChg chg="modSp add mod">
        <pc:chgData name="Sofijanic, Snezana" userId="4571ae38-d348-4db2-a47e-225a2610286b" providerId="ADAL" clId="{27099C27-FB39-4ED5-BDCB-F6BEE8FA7E9E}" dt="2022-06-10T11:38:43.970" v="671" actId="255"/>
        <pc:sldMkLst>
          <pc:docMk/>
          <pc:sldMk cId="2504183183" sldId="481"/>
        </pc:sldMkLst>
        <pc:spChg chg="mod">
          <ac:chgData name="Sofijanic, Snezana" userId="4571ae38-d348-4db2-a47e-225a2610286b" providerId="ADAL" clId="{27099C27-FB39-4ED5-BDCB-F6BEE8FA7E9E}" dt="2022-06-10T11:38:43.970" v="671" actId="255"/>
          <ac:spMkLst>
            <pc:docMk/>
            <pc:sldMk cId="2504183183" sldId="481"/>
            <ac:spMk id="3" creationId="{70CB9173-0502-CF43-A804-3593928493DC}"/>
          </ac:spMkLst>
        </pc:spChg>
      </pc:sldChg>
      <pc:sldChg chg="addSp modSp mod">
        <pc:chgData name="Sofijanic, Snezana" userId="4571ae38-d348-4db2-a47e-225a2610286b" providerId="ADAL" clId="{27099C27-FB39-4ED5-BDCB-F6BEE8FA7E9E}" dt="2022-06-10T11:29:52.642" v="654"/>
        <pc:sldMkLst>
          <pc:docMk/>
          <pc:sldMk cId="2097821566" sldId="483"/>
        </pc:sldMkLst>
        <pc:spChg chg="mod">
          <ac:chgData name="Sofijanic, Snezana" userId="4571ae38-d348-4db2-a47e-225a2610286b" providerId="ADAL" clId="{27099C27-FB39-4ED5-BDCB-F6BEE8FA7E9E}" dt="2022-06-10T11:10:21.042" v="619"/>
          <ac:spMkLst>
            <pc:docMk/>
            <pc:sldMk cId="2097821566" sldId="483"/>
            <ac:spMk id="2" creationId="{EE7C9388-2FAA-4F61-8836-4607E8F1F7FC}"/>
          </ac:spMkLst>
        </pc:spChg>
        <pc:spChg chg="mod">
          <ac:chgData name="Sofijanic, Snezana" userId="4571ae38-d348-4db2-a47e-225a2610286b" providerId="ADAL" clId="{27099C27-FB39-4ED5-BDCB-F6BEE8FA7E9E}" dt="2022-06-10T11:10:21.042" v="619"/>
          <ac:spMkLst>
            <pc:docMk/>
            <pc:sldMk cId="2097821566" sldId="483"/>
            <ac:spMk id="3" creationId="{4CE13367-4E68-419A-A48D-1EA18CA996D4}"/>
          </ac:spMkLst>
        </pc:spChg>
        <pc:picChg chg="add mod">
          <ac:chgData name="Sofijanic, Snezana" userId="4571ae38-d348-4db2-a47e-225a2610286b" providerId="ADAL" clId="{27099C27-FB39-4ED5-BDCB-F6BEE8FA7E9E}" dt="2022-06-10T11:29:52.642" v="654"/>
          <ac:picMkLst>
            <pc:docMk/>
            <pc:sldMk cId="2097821566" sldId="483"/>
            <ac:picMk id="4" creationId="{046FC46E-4960-4ECE-B259-EAF925887B88}"/>
          </ac:picMkLst>
        </pc:picChg>
      </pc:sldChg>
      <pc:sldChg chg="addSp modSp mod modNotesTx">
        <pc:chgData name="Sofijanic, Snezana" userId="4571ae38-d348-4db2-a47e-225a2610286b" providerId="ADAL" clId="{27099C27-FB39-4ED5-BDCB-F6BEE8FA7E9E}" dt="2022-06-10T13:30:26.840" v="843" actId="20577"/>
        <pc:sldMkLst>
          <pc:docMk/>
          <pc:sldMk cId="3784995065" sldId="485"/>
        </pc:sldMkLst>
        <pc:spChg chg="mod">
          <ac:chgData name="Sofijanic, Snezana" userId="4571ae38-d348-4db2-a47e-225a2610286b" providerId="ADAL" clId="{27099C27-FB39-4ED5-BDCB-F6BEE8FA7E9E}" dt="2022-06-10T11:10:21.042" v="619"/>
          <ac:spMkLst>
            <pc:docMk/>
            <pc:sldMk cId="3784995065" sldId="485"/>
            <ac:spMk id="2" creationId="{76C095E9-E858-4243-9E58-AF08495167FC}"/>
          </ac:spMkLst>
        </pc:spChg>
        <pc:spChg chg="mod">
          <ac:chgData name="Sofijanic, Snezana" userId="4571ae38-d348-4db2-a47e-225a2610286b" providerId="ADAL" clId="{27099C27-FB39-4ED5-BDCB-F6BEE8FA7E9E}" dt="2022-06-10T11:25:36.075" v="633" actId="1076"/>
          <ac:spMkLst>
            <pc:docMk/>
            <pc:sldMk cId="3784995065" sldId="485"/>
            <ac:spMk id="6" creationId="{6E756A43-5115-4209-A6E5-AF752A5C5D72}"/>
          </ac:spMkLst>
        </pc:spChg>
        <pc:spChg chg="mod">
          <ac:chgData name="Sofijanic, Snezana" userId="4571ae38-d348-4db2-a47e-225a2610286b" providerId="ADAL" clId="{27099C27-FB39-4ED5-BDCB-F6BEE8FA7E9E}" dt="2022-06-09T13:04:45.624" v="12" actId="20577"/>
          <ac:spMkLst>
            <pc:docMk/>
            <pc:sldMk cId="3784995065" sldId="485"/>
            <ac:spMk id="23" creationId="{374FA380-FA53-4512-946D-8978E0859573}"/>
          </ac:spMkLst>
        </pc:spChg>
        <pc:spChg chg="mod">
          <ac:chgData name="Sofijanic, Snezana" userId="4571ae38-d348-4db2-a47e-225a2610286b" providerId="ADAL" clId="{27099C27-FB39-4ED5-BDCB-F6BEE8FA7E9E}" dt="2022-06-09T13:05:12.529" v="27" actId="20577"/>
          <ac:spMkLst>
            <pc:docMk/>
            <pc:sldMk cId="3784995065" sldId="485"/>
            <ac:spMk id="24" creationId="{29BE16EF-FB66-4A2E-BA33-4AD2E202D6FA}"/>
          </ac:spMkLst>
        </pc:spChg>
        <pc:spChg chg="add mod">
          <ac:chgData name="Sofijanic, Snezana" userId="4571ae38-d348-4db2-a47e-225a2610286b" providerId="ADAL" clId="{27099C27-FB39-4ED5-BDCB-F6BEE8FA7E9E}" dt="2022-06-10T13:30:26.840" v="843" actId="20577"/>
          <ac:spMkLst>
            <pc:docMk/>
            <pc:sldMk cId="3784995065" sldId="485"/>
            <ac:spMk id="25" creationId="{6EEE211F-F17A-4780-90B8-D9ABBBAE5A64}"/>
          </ac:spMkLst>
        </pc:spChg>
        <pc:spChg chg="mod">
          <ac:chgData name="Sofijanic, Snezana" userId="4571ae38-d348-4db2-a47e-225a2610286b" providerId="ADAL" clId="{27099C27-FB39-4ED5-BDCB-F6BEE8FA7E9E}" dt="2022-06-10T08:30:14.403" v="368" actId="20577"/>
          <ac:spMkLst>
            <pc:docMk/>
            <pc:sldMk cId="3784995065" sldId="485"/>
            <ac:spMk id="27" creationId="{4B8A008D-424E-4A5F-A495-D8F3A0483B68}"/>
          </ac:spMkLst>
        </pc:spChg>
        <pc:spChg chg="mod">
          <ac:chgData name="Sofijanic, Snezana" userId="4571ae38-d348-4db2-a47e-225a2610286b" providerId="ADAL" clId="{27099C27-FB39-4ED5-BDCB-F6BEE8FA7E9E}" dt="2022-06-10T09:13:54.637" v="380" actId="20577"/>
          <ac:spMkLst>
            <pc:docMk/>
            <pc:sldMk cId="3784995065" sldId="485"/>
            <ac:spMk id="28" creationId="{068D993E-B425-440A-90AC-C9A56D44265C}"/>
          </ac:spMkLst>
        </pc:spChg>
        <pc:spChg chg="mod">
          <ac:chgData name="Sofijanic, Snezana" userId="4571ae38-d348-4db2-a47e-225a2610286b" providerId="ADAL" clId="{27099C27-FB39-4ED5-BDCB-F6BEE8FA7E9E}" dt="2022-06-10T09:14:00.200" v="381" actId="20577"/>
          <ac:spMkLst>
            <pc:docMk/>
            <pc:sldMk cId="3784995065" sldId="485"/>
            <ac:spMk id="31" creationId="{A0DC014F-6593-4E73-81BE-88749CB4DB75}"/>
          </ac:spMkLst>
        </pc:spChg>
        <pc:spChg chg="mod">
          <ac:chgData name="Sofijanic, Snezana" userId="4571ae38-d348-4db2-a47e-225a2610286b" providerId="ADAL" clId="{27099C27-FB39-4ED5-BDCB-F6BEE8FA7E9E}" dt="2022-06-09T13:12:29.425" v="328" actId="20577"/>
          <ac:spMkLst>
            <pc:docMk/>
            <pc:sldMk cId="3784995065" sldId="485"/>
            <ac:spMk id="32" creationId="{9343834C-613D-4E8D-8DE0-435E791B7495}"/>
          </ac:spMkLst>
        </pc:spChg>
        <pc:picChg chg="add mod">
          <ac:chgData name="Sofijanic, Snezana" userId="4571ae38-d348-4db2-a47e-225a2610286b" providerId="ADAL" clId="{27099C27-FB39-4ED5-BDCB-F6BEE8FA7E9E}" dt="2022-06-10T11:25:03.632" v="629" actId="1076"/>
          <ac:picMkLst>
            <pc:docMk/>
            <pc:sldMk cId="3784995065" sldId="485"/>
            <ac:picMk id="35" creationId="{864A6A97-021C-4CCD-9DE2-D69B0347F9C6}"/>
          </ac:picMkLst>
        </pc:picChg>
      </pc:sldChg>
      <pc:sldChg chg="addSp modSp mod modShow modNotesTx">
        <pc:chgData name="Sofijanic, Snezana" userId="4571ae38-d348-4db2-a47e-225a2610286b" providerId="ADAL" clId="{27099C27-FB39-4ED5-BDCB-F6BEE8FA7E9E}" dt="2022-06-10T12:51:53.346" v="836"/>
        <pc:sldMkLst>
          <pc:docMk/>
          <pc:sldMk cId="3532142853" sldId="1448942689"/>
        </pc:sldMkLst>
        <pc:spChg chg="mod">
          <ac:chgData name="Sofijanic, Snezana" userId="4571ae38-d348-4db2-a47e-225a2610286b" providerId="ADAL" clId="{27099C27-FB39-4ED5-BDCB-F6BEE8FA7E9E}" dt="2022-06-10T09:53:00.267" v="576" actId="1076"/>
          <ac:spMkLst>
            <pc:docMk/>
            <pc:sldMk cId="3532142853" sldId="1448942689"/>
            <ac:spMk id="7" creationId="{52D0DD86-7F7D-944E-B3D0-32C5F297314D}"/>
          </ac:spMkLst>
        </pc:spChg>
        <pc:spChg chg="mod">
          <ac:chgData name="Sofijanic, Snezana" userId="4571ae38-d348-4db2-a47e-225a2610286b" providerId="ADAL" clId="{27099C27-FB39-4ED5-BDCB-F6BEE8FA7E9E}" dt="2022-06-10T11:10:21.042" v="619"/>
          <ac:spMkLst>
            <pc:docMk/>
            <pc:sldMk cId="3532142853" sldId="1448942689"/>
            <ac:spMk id="9" creationId="{4CA42796-AC18-E343-B733-87242045654A}"/>
          </ac:spMkLst>
        </pc:spChg>
        <pc:spChg chg="mod">
          <ac:chgData name="Sofijanic, Snezana" userId="4571ae38-d348-4db2-a47e-225a2610286b" providerId="ADAL" clId="{27099C27-FB39-4ED5-BDCB-F6BEE8FA7E9E}" dt="2022-06-10T11:10:21.042" v="619"/>
          <ac:spMkLst>
            <pc:docMk/>
            <pc:sldMk cId="3532142853" sldId="1448942689"/>
            <ac:spMk id="10" creationId="{D801AC41-9EF9-5A44-AACA-EEC6034EF2F4}"/>
          </ac:spMkLst>
        </pc:spChg>
        <pc:spChg chg="mod">
          <ac:chgData name="Sofijanic, Snezana" userId="4571ae38-d348-4db2-a47e-225a2610286b" providerId="ADAL" clId="{27099C27-FB39-4ED5-BDCB-F6BEE8FA7E9E}" dt="2022-06-10T11:10:21.042" v="619"/>
          <ac:spMkLst>
            <pc:docMk/>
            <pc:sldMk cId="3532142853" sldId="1448942689"/>
            <ac:spMk id="13" creationId="{049457E9-BF7E-B544-B26A-41B1EAF9D6D1}"/>
          </ac:spMkLst>
        </pc:spChg>
        <pc:spChg chg="mod">
          <ac:chgData name="Sofijanic, Snezana" userId="4571ae38-d348-4db2-a47e-225a2610286b" providerId="ADAL" clId="{27099C27-FB39-4ED5-BDCB-F6BEE8FA7E9E}" dt="2022-06-10T11:10:21.042" v="619"/>
          <ac:spMkLst>
            <pc:docMk/>
            <pc:sldMk cId="3532142853" sldId="1448942689"/>
            <ac:spMk id="14" creationId="{561564E6-B504-A045-B7A0-860A780C724D}"/>
          </ac:spMkLst>
        </pc:spChg>
        <pc:spChg chg="mod">
          <ac:chgData name="Sofijanic, Snezana" userId="4571ae38-d348-4db2-a47e-225a2610286b" providerId="ADAL" clId="{27099C27-FB39-4ED5-BDCB-F6BEE8FA7E9E}" dt="2022-06-10T11:10:21.042" v="619"/>
          <ac:spMkLst>
            <pc:docMk/>
            <pc:sldMk cId="3532142853" sldId="1448942689"/>
            <ac:spMk id="17" creationId="{D4C6B773-012F-2349-8EFE-0AAC6780CE1E}"/>
          </ac:spMkLst>
        </pc:spChg>
        <pc:picChg chg="add mod">
          <ac:chgData name="Sofijanic, Snezana" userId="4571ae38-d348-4db2-a47e-225a2610286b" providerId="ADAL" clId="{27099C27-FB39-4ED5-BDCB-F6BEE8FA7E9E}" dt="2022-06-10T11:28:11.802" v="642"/>
          <ac:picMkLst>
            <pc:docMk/>
            <pc:sldMk cId="3532142853" sldId="1448942689"/>
            <ac:picMk id="78" creationId="{BBFB9BF8-5729-4E40-B30F-AAC5684849D9}"/>
          </ac:picMkLst>
        </pc:picChg>
      </pc:sldChg>
      <pc:sldChg chg="addSp modSp modNotesTx">
        <pc:chgData name="Sofijanic, Snezana" userId="4571ae38-d348-4db2-a47e-225a2610286b" providerId="ADAL" clId="{27099C27-FB39-4ED5-BDCB-F6BEE8FA7E9E}" dt="2022-06-10T12:53:32.419" v="838"/>
        <pc:sldMkLst>
          <pc:docMk/>
          <pc:sldMk cId="1272641343" sldId="1448943259"/>
        </pc:sldMkLst>
        <pc:spChg chg="mod">
          <ac:chgData name="Sofijanic, Snezana" userId="4571ae38-d348-4db2-a47e-225a2610286b" providerId="ADAL" clId="{27099C27-FB39-4ED5-BDCB-F6BEE8FA7E9E}" dt="2022-06-10T11:10:21.042" v="619"/>
          <ac:spMkLst>
            <pc:docMk/>
            <pc:sldMk cId="1272641343" sldId="1448943259"/>
            <ac:spMk id="2" creationId="{60C03295-5805-41F5-8B15-24F44F18857F}"/>
          </ac:spMkLst>
        </pc:spChg>
        <pc:picChg chg="add mod">
          <ac:chgData name="Sofijanic, Snezana" userId="4571ae38-d348-4db2-a47e-225a2610286b" providerId="ADAL" clId="{27099C27-FB39-4ED5-BDCB-F6BEE8FA7E9E}" dt="2022-06-10T11:28:21.048" v="645"/>
          <ac:picMkLst>
            <pc:docMk/>
            <pc:sldMk cId="1272641343" sldId="1448943259"/>
            <ac:picMk id="23" creationId="{13CCFF81-B538-4084-8C0D-929E9CC12A7E}"/>
          </ac:picMkLst>
        </pc:picChg>
      </pc:sldChg>
      <pc:sldChg chg="addSp modSp mod modNotesTx">
        <pc:chgData name="Sofijanic, Snezana" userId="4571ae38-d348-4db2-a47e-225a2610286b" providerId="ADAL" clId="{27099C27-FB39-4ED5-BDCB-F6BEE8FA7E9E}" dt="2022-06-10T11:29:42.214" v="652" actId="14100"/>
        <pc:sldMkLst>
          <pc:docMk/>
          <pc:sldMk cId="1138084518" sldId="1448943291"/>
        </pc:sldMkLst>
        <pc:spChg chg="mod">
          <ac:chgData name="Sofijanic, Snezana" userId="4571ae38-d348-4db2-a47e-225a2610286b" providerId="ADAL" clId="{27099C27-FB39-4ED5-BDCB-F6BEE8FA7E9E}" dt="2022-06-10T11:10:21.042" v="619"/>
          <ac:spMkLst>
            <pc:docMk/>
            <pc:sldMk cId="1138084518" sldId="1448943291"/>
            <ac:spMk id="14" creationId="{4EC3D253-7082-459B-A2CE-154F129A9394}"/>
          </ac:spMkLst>
        </pc:spChg>
        <pc:spChg chg="mod">
          <ac:chgData name="Sofijanic, Snezana" userId="4571ae38-d348-4db2-a47e-225a2610286b" providerId="ADAL" clId="{27099C27-FB39-4ED5-BDCB-F6BEE8FA7E9E}" dt="2022-06-10T11:10:21.042" v="619"/>
          <ac:spMkLst>
            <pc:docMk/>
            <pc:sldMk cId="1138084518" sldId="1448943291"/>
            <ac:spMk id="15" creationId="{F29F3666-65C2-436C-8525-66A9270BC1CA}"/>
          </ac:spMkLst>
        </pc:spChg>
        <pc:spChg chg="mod">
          <ac:chgData name="Sofijanic, Snezana" userId="4571ae38-d348-4db2-a47e-225a2610286b" providerId="ADAL" clId="{27099C27-FB39-4ED5-BDCB-F6BEE8FA7E9E}" dt="2022-06-10T11:10:21.042" v="619"/>
          <ac:spMkLst>
            <pc:docMk/>
            <pc:sldMk cId="1138084518" sldId="1448943291"/>
            <ac:spMk id="16" creationId="{DC4568B7-7757-4A51-A7F2-F08A2E36497F}"/>
          </ac:spMkLst>
        </pc:spChg>
        <pc:picChg chg="add mod">
          <ac:chgData name="Sofijanic, Snezana" userId="4571ae38-d348-4db2-a47e-225a2610286b" providerId="ADAL" clId="{27099C27-FB39-4ED5-BDCB-F6BEE8FA7E9E}" dt="2022-06-10T11:29:42.214" v="652" actId="14100"/>
          <ac:picMkLst>
            <pc:docMk/>
            <pc:sldMk cId="1138084518" sldId="1448943291"/>
            <ac:picMk id="20" creationId="{FC2ED30D-66A7-41B8-8165-B718F56F179F}"/>
          </ac:picMkLst>
        </pc:picChg>
      </pc:sldChg>
      <pc:sldChg chg="addSp modSp del mod">
        <pc:chgData name="Sofijanic, Snezana" userId="4571ae38-d348-4db2-a47e-225a2610286b" providerId="ADAL" clId="{27099C27-FB39-4ED5-BDCB-F6BEE8FA7E9E}" dt="2022-06-10T11:39:23.534" v="672" actId="47"/>
        <pc:sldMkLst>
          <pc:docMk/>
          <pc:sldMk cId="3285906377" sldId="1448943294"/>
        </pc:sldMkLst>
        <pc:spChg chg="mod">
          <ac:chgData name="Sofijanic, Snezana" userId="4571ae38-d348-4db2-a47e-225a2610286b" providerId="ADAL" clId="{27099C27-FB39-4ED5-BDCB-F6BEE8FA7E9E}" dt="2022-06-10T11:10:21.042" v="619"/>
          <ac:spMkLst>
            <pc:docMk/>
            <pc:sldMk cId="3285906377" sldId="1448943294"/>
            <ac:spMk id="12" creationId="{973CDB4E-9920-C147-B8A5-A88093FA35A1}"/>
          </ac:spMkLst>
        </pc:spChg>
        <pc:picChg chg="add mod">
          <ac:chgData name="Sofijanic, Snezana" userId="4571ae38-d348-4db2-a47e-225a2610286b" providerId="ADAL" clId="{27099C27-FB39-4ED5-BDCB-F6BEE8FA7E9E}" dt="2022-06-10T11:27:52.556" v="641" actId="14100"/>
          <ac:picMkLst>
            <pc:docMk/>
            <pc:sldMk cId="3285906377" sldId="1448943294"/>
            <ac:picMk id="3" creationId="{CE9786F7-6B35-489A-94F9-DDA469904A3E}"/>
          </ac:picMkLst>
        </pc:picChg>
        <pc:picChg chg="mod">
          <ac:chgData name="Sofijanic, Snezana" userId="4571ae38-d348-4db2-a47e-225a2610286b" providerId="ADAL" clId="{27099C27-FB39-4ED5-BDCB-F6BEE8FA7E9E}" dt="2022-06-10T11:10:21.042" v="619"/>
          <ac:picMkLst>
            <pc:docMk/>
            <pc:sldMk cId="3285906377" sldId="1448943294"/>
            <ac:picMk id="9" creationId="{78E193F2-90D5-494A-8D7D-0DEF5AFE104D}"/>
          </ac:picMkLst>
        </pc:picChg>
      </pc:sldChg>
      <pc:sldChg chg="addSp modSp mod modNotesTx">
        <pc:chgData name="Sofijanic, Snezana" userId="4571ae38-d348-4db2-a47e-225a2610286b" providerId="ADAL" clId="{27099C27-FB39-4ED5-BDCB-F6BEE8FA7E9E}" dt="2022-06-10T12:53:14.726" v="837"/>
        <pc:sldMkLst>
          <pc:docMk/>
          <pc:sldMk cId="2949290052" sldId="1448943296"/>
        </pc:sldMkLst>
        <pc:picChg chg="add mod">
          <ac:chgData name="Sofijanic, Snezana" userId="4571ae38-d348-4db2-a47e-225a2610286b" providerId="ADAL" clId="{27099C27-FB39-4ED5-BDCB-F6BEE8FA7E9E}" dt="2022-06-10T11:28:17.773" v="644" actId="1076"/>
          <ac:picMkLst>
            <pc:docMk/>
            <pc:sldMk cId="2949290052" sldId="1448943296"/>
            <ac:picMk id="8" creationId="{DA5DE5DE-318F-48B1-8C80-D767B8C2F573}"/>
          </ac:picMkLst>
        </pc:picChg>
      </pc:sldChg>
      <pc:sldChg chg="addSp modSp mod modNotesTx">
        <pc:chgData name="Sofijanic, Snezana" userId="4571ae38-d348-4db2-a47e-225a2610286b" providerId="ADAL" clId="{27099C27-FB39-4ED5-BDCB-F6BEE8FA7E9E}" dt="2022-06-10T12:58:13.066" v="839"/>
        <pc:sldMkLst>
          <pc:docMk/>
          <pc:sldMk cId="3960540303" sldId="1448943297"/>
        </pc:sldMkLst>
        <pc:spChg chg="mod">
          <ac:chgData name="Sofijanic, Snezana" userId="4571ae38-d348-4db2-a47e-225a2610286b" providerId="ADAL" clId="{27099C27-FB39-4ED5-BDCB-F6BEE8FA7E9E}" dt="2022-06-10T11:10:21.042" v="619"/>
          <ac:spMkLst>
            <pc:docMk/>
            <pc:sldMk cId="3960540303" sldId="1448943297"/>
            <ac:spMk id="5" creationId="{BC0B9E97-6D37-4B60-85CB-72AC602F589D}"/>
          </ac:spMkLst>
        </pc:spChg>
        <pc:spChg chg="mod">
          <ac:chgData name="Sofijanic, Snezana" userId="4571ae38-d348-4db2-a47e-225a2610286b" providerId="ADAL" clId="{27099C27-FB39-4ED5-BDCB-F6BEE8FA7E9E}" dt="2022-06-10T11:10:21.042" v="619"/>
          <ac:spMkLst>
            <pc:docMk/>
            <pc:sldMk cId="3960540303" sldId="1448943297"/>
            <ac:spMk id="12" creationId="{D6E8614F-7BD6-4741-96F6-CC60A3D5F106}"/>
          </ac:spMkLst>
        </pc:spChg>
        <pc:picChg chg="add mod">
          <ac:chgData name="Sofijanic, Snezana" userId="4571ae38-d348-4db2-a47e-225a2610286b" providerId="ADAL" clId="{27099C27-FB39-4ED5-BDCB-F6BEE8FA7E9E}" dt="2022-06-10T11:29:49.280" v="653"/>
          <ac:picMkLst>
            <pc:docMk/>
            <pc:sldMk cId="3960540303" sldId="1448943297"/>
            <ac:picMk id="10" creationId="{3CE6949F-9051-457A-A6A4-2CDF60A67414}"/>
          </ac:picMkLst>
        </pc:picChg>
      </pc:sldChg>
      <pc:sldChg chg="new del">
        <pc:chgData name="Sofijanic, Snezana" userId="4571ae38-d348-4db2-a47e-225a2610286b" providerId="ADAL" clId="{27099C27-FB39-4ED5-BDCB-F6BEE8FA7E9E}" dt="2022-06-10T11:30:18.603" v="657" actId="2696"/>
        <pc:sldMkLst>
          <pc:docMk/>
          <pc:sldMk cId="3271597902" sldId="1448943298"/>
        </pc:sldMkLst>
      </pc:sldChg>
      <pc:sldMasterChg chg="delSldLayout">
        <pc:chgData name="Sofijanic, Snezana" userId="4571ae38-d348-4db2-a47e-225a2610286b" providerId="ADAL" clId="{27099C27-FB39-4ED5-BDCB-F6BEE8FA7E9E}" dt="2022-06-10T11:39:23.534" v="672" actId="47"/>
        <pc:sldMasterMkLst>
          <pc:docMk/>
          <pc:sldMasterMk cId="4047722316" sldId="2147483698"/>
        </pc:sldMasterMkLst>
        <pc:sldLayoutChg chg="del">
          <pc:chgData name="Sofijanic, Snezana" userId="4571ae38-d348-4db2-a47e-225a2610286b" providerId="ADAL" clId="{27099C27-FB39-4ED5-BDCB-F6BEE8FA7E9E}" dt="2022-06-10T11:39:23.534" v="672" actId="47"/>
          <pc:sldLayoutMkLst>
            <pc:docMk/>
            <pc:sldMasterMk cId="4047722316" sldId="2147483698"/>
            <pc:sldLayoutMk cId="1383926394" sldId="2147483884"/>
          </pc:sldLayoutMkLst>
        </pc:sldLayoutChg>
      </pc:sldMasterChg>
      <pc:sldMasterChg chg="addSp">
        <pc:chgData name="Sofijanic, Snezana" userId="4571ae38-d348-4db2-a47e-225a2610286b" providerId="ADAL" clId="{27099C27-FB39-4ED5-BDCB-F6BEE8FA7E9E}" dt="2022-06-10T11:09:03.643" v="598"/>
        <pc:sldMasterMkLst>
          <pc:docMk/>
          <pc:sldMasterMk cId="1020829238" sldId="2147483886"/>
        </pc:sldMasterMkLst>
        <pc:spChg chg="add">
          <ac:chgData name="Sofijanic, Snezana" userId="4571ae38-d348-4db2-a47e-225a2610286b" providerId="ADAL" clId="{27099C27-FB39-4ED5-BDCB-F6BEE8FA7E9E}" dt="2022-06-10T11:09:03.643" v="598"/>
          <ac:spMkLst>
            <pc:docMk/>
            <pc:sldMasterMk cId="1020829238" sldId="2147483886"/>
            <ac:spMk id="7" creationId="{816C2324-F2BA-4812-AA35-CB8EC0D3615F}"/>
          </ac:spMkLst>
        </pc:spChg>
        <pc:spChg chg="add">
          <ac:chgData name="Sofijanic, Snezana" userId="4571ae38-d348-4db2-a47e-225a2610286b" providerId="ADAL" clId="{27099C27-FB39-4ED5-BDCB-F6BEE8FA7E9E}" dt="2022-06-10T11:09:03.643" v="598"/>
          <ac:spMkLst>
            <pc:docMk/>
            <pc:sldMasterMk cId="1020829238" sldId="2147483886"/>
            <ac:spMk id="8" creationId="{0E3858B0-AB97-4D5F-9DBD-315CD38F53C1}"/>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D4A703-6D3A-40C9-B5C9-766E335A053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F1DAAFA7-4FCB-4407-9AB2-804B6807C609}"/>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0D54A0A-BC2A-41A1-B5B5-E11A1BCF4C79}" type="datetimeFigureOut">
              <a:rPr lang="en-US" smtClean="0">
                <a:latin typeface="Arial" panose="020B0604020202020204" pitchFamily="34" charset="0"/>
              </a:rPr>
              <a:t>6/10/2022</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35EF0C03-1E4F-4165-87AE-C78986098E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6C08AC77-EDCA-443F-A257-F6A150A6F7C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A52B9C5-703D-43A5-B1A1-912630BD9C25}"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64427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Arial" panose="020B0604020202020204" pitchFamily="34" charset="0"/>
              </a:defRPr>
            </a:lvl1pPr>
          </a:lstStyle>
          <a:p>
            <a:fld id="{A197E6BE-00E7-421E-BE61-D4BCC335D88A}"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Arial" panose="020B0604020202020204" pitchFamily="34" charset="0"/>
              </a:defRPr>
            </a:lvl1pPr>
          </a:lstStyle>
          <a:p>
            <a:fld id="{675AD718-68E0-44A4-99B3-14D9AB98E597}" type="slidenum">
              <a:rPr lang="en-US" smtClean="0"/>
              <a:pPr/>
              <a:t>‹#›</a:t>
            </a:fld>
            <a:endParaRPr lang="en-US" dirty="0"/>
          </a:p>
        </p:txBody>
      </p:sp>
    </p:spTree>
    <p:extLst>
      <p:ext uri="{BB962C8B-B14F-4D97-AF65-F5344CB8AC3E}">
        <p14:creationId xmlns:p14="http://schemas.microsoft.com/office/powerpoint/2010/main" val="55925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5AD718-68E0-44A4-99B3-14D9AB98E597}" type="slidenum">
              <a:rPr lang="en-US" smtClean="0"/>
              <a:pPr/>
              <a:t>1</a:t>
            </a:fld>
            <a:endParaRPr lang="en-US" dirty="0"/>
          </a:p>
        </p:txBody>
      </p:sp>
    </p:spTree>
    <p:extLst>
      <p:ext uri="{BB962C8B-B14F-4D97-AF65-F5344CB8AC3E}">
        <p14:creationId xmlns:p14="http://schemas.microsoft.com/office/powerpoint/2010/main" val="137871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As the world’s largest digital payment network, Visa is a powerful platform to advance financial inclusion and contribute to economic growth.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Our mission is to further expand and offer convenient and secure digital payment solutions to all consumers in the region.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As digital transformation accelerates, we are innovating to give financial institutions, governments, individuals, and businesses new ways to pay and get paid.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Together with our partners, banks, we support governments to stimulate the growth of the cashless and digital economy and our goal at this Forum is to identify how we can leverage existing technologies and innovations to help the regional economy thrive.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5AD718-68E0-44A4-99B3-14D9AB98E597}" type="slidenum">
              <a:rPr lang="en-US" smtClean="0"/>
              <a:pPr/>
              <a:t>2</a:t>
            </a:fld>
            <a:endParaRPr lang="en-US" dirty="0"/>
          </a:p>
        </p:txBody>
      </p:sp>
    </p:spTree>
    <p:extLst>
      <p:ext uri="{BB962C8B-B14F-4D97-AF65-F5344CB8AC3E}">
        <p14:creationId xmlns:p14="http://schemas.microsoft.com/office/powerpoint/2010/main" val="221327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Despite a growing economy, </a:t>
            </a:r>
            <a:r>
              <a:rPr lang="en-US" sz="1800" b="1" dirty="0">
                <a:effectLst/>
                <a:latin typeface="Segoe UI" panose="020B0502040204020203" pitchFamily="34" charset="0"/>
                <a:ea typeface="Calibri" panose="020F0502020204030204" pitchFamily="34" charset="0"/>
                <a:cs typeface="Times New Roman" panose="02020603050405020304" pitchFamily="18" charset="0"/>
              </a:rPr>
              <a:t>in 2017, less than 40% of the adult population in the country had access to a transaction account</a:t>
            </a:r>
            <a:r>
              <a:rPr lang="en-US" sz="1800" dirty="0">
                <a:effectLst/>
                <a:latin typeface="Segoe UI" panose="020B0502040204020203" pitchFamily="34" charset="0"/>
                <a:ea typeface="Calibri" panose="020F0502020204030204" pitchFamily="34" charset="0"/>
                <a:cs typeface="Times New Roman" panose="02020603050405020304" pitchFamily="18" charset="0"/>
              </a:rPr>
              <a:t> with a bank or other regulated payment service provider, and the usage of those accounts was low when compared to peer countries. For instance, </a:t>
            </a:r>
            <a:r>
              <a:rPr lang="en-US" sz="1800" b="1" dirty="0">
                <a:effectLst/>
                <a:latin typeface="Segoe UI" panose="020B0502040204020203" pitchFamily="34" charset="0"/>
                <a:ea typeface="Calibri" panose="020F0502020204030204" pitchFamily="34" charset="0"/>
                <a:cs typeface="Times New Roman" panose="02020603050405020304" pitchFamily="18" charset="0"/>
              </a:rPr>
              <a:t>the total number of cashless payment transactions per inhabitant in Albania was 4.3 in 2016</a:t>
            </a:r>
            <a:r>
              <a:rPr lang="en-US" sz="1800" dirty="0">
                <a:effectLst/>
                <a:latin typeface="Segoe UI" panose="020B0502040204020203" pitchFamily="34" charset="0"/>
                <a:ea typeface="Calibri" panose="020F0502020204030204" pitchFamily="34" charset="0"/>
                <a:cs typeface="Times New Roman" panose="02020603050405020304" pitchFamily="18" charset="0"/>
              </a:rPr>
              <a:t>, whereas on average upper-middle income countries report over 40 cashless transactions per inhabitant. Cash usage was deeply rooted in the payment habits of Albanian consumers and businesses. </a:t>
            </a:r>
            <a:r>
              <a:rPr lang="en-US" sz="1800" b="1" dirty="0">
                <a:effectLst/>
                <a:latin typeface="Segoe UI" panose="020B0502040204020203" pitchFamily="34" charset="0"/>
                <a:ea typeface="Calibri" panose="020F0502020204030204" pitchFamily="34" charset="0"/>
                <a:cs typeface="Times New Roman" panose="02020603050405020304" pitchFamily="18" charset="0"/>
              </a:rPr>
              <a:t>Of all payments initiated by consumers, 96% were in cash, as compared to 90% of payments received</a:t>
            </a:r>
            <a:r>
              <a:rPr lang="en-US" sz="1800" dirty="0">
                <a:effectLst/>
                <a:latin typeface="Segoe UI" panose="020B0502040204020203" pitchFamily="34" charset="0"/>
                <a:ea typeface="Calibri" panose="020F0502020204030204" pitchFamily="34" charset="0"/>
                <a:cs typeface="Times New Roman" panose="02020603050405020304" pitchFamily="18" charset="0"/>
              </a:rPr>
              <a:t>. Similarly, businesses in Albania received 99.2% of all payments in volume terms in cash, while 66% of payment initiated by businesses were in cash.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Calibri" panose="020F0502020204030204" pitchFamily="34" charset="0"/>
              <a:buChar char="-"/>
            </a:pPr>
            <a:r>
              <a:rPr lang="en-US" sz="1800" b="1" dirty="0">
                <a:effectLst/>
                <a:latin typeface="Segoe UI" panose="020B0502040204020203" pitchFamily="34" charset="0"/>
                <a:ea typeface="Calibri" panose="020F0502020204030204" pitchFamily="34" charset="0"/>
                <a:cs typeface="Times New Roman" panose="02020603050405020304" pitchFamily="18" charset="0"/>
              </a:rPr>
              <a:t>Due to the work of public and private stakeholders’ electronic payments and financial inclusion of population is boosted</a:t>
            </a:r>
            <a:r>
              <a:rPr lang="en-US" sz="1800" dirty="0">
                <a:effectLst/>
                <a:latin typeface="Segoe UI" panose="020B0502040204020203" pitchFamily="34" charset="0"/>
                <a:ea typeface="Calibri" panose="020F0502020204030204" pitchFamily="34" charset="0"/>
                <a:cs typeface="Times New Roman" panose="02020603050405020304" pitchFamily="18" charset="0"/>
              </a:rPr>
              <a:t>. The number of electronic payments conducted in Albania was up by 29.5% in 2021. </a:t>
            </a:r>
            <a:r>
              <a:rPr lang="en-US" sz="1800" b="1" dirty="0">
                <a:effectLst/>
                <a:latin typeface="Segoe UI" panose="020B0502040204020203" pitchFamily="34" charset="0"/>
                <a:ea typeface="Calibri" panose="020F0502020204030204" pitchFamily="34" charset="0"/>
                <a:cs typeface="Times New Roman" panose="02020603050405020304" pitchFamily="18" charset="0"/>
              </a:rPr>
              <a:t>The regulatory amendments, coupled with the infrastructural improvement helped their increase.</a:t>
            </a:r>
            <a:r>
              <a:rPr lang="en-US" sz="1800" dirty="0">
                <a:effectLst/>
                <a:latin typeface="Segoe UI" panose="020B0502040204020203" pitchFamily="34" charset="0"/>
                <a:ea typeface="Calibri" panose="020F0502020204030204" pitchFamily="34" charset="0"/>
                <a:cs typeface="Times New Roman" panose="02020603050405020304" pitchFamily="18" charset="0"/>
              </a:rPr>
              <a:t> The use of electronic payments per capita reached at 12.5, at the end of 2021, from 4.3 as of end 2016.  Also, the expansion in the share of population owing a current account has recorded positive developments.  In 2021, around 69% of adults have a payment account, from only 40% in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Font typeface="Calibri" panose="020F050202020403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5AD718-68E0-44A4-99B3-14D9AB98E597}" type="slidenum">
              <a:rPr lang="en-US" smtClean="0"/>
              <a:pPr/>
              <a:t>3</a:t>
            </a:fld>
            <a:endParaRPr lang="en-US" dirty="0"/>
          </a:p>
        </p:txBody>
      </p:sp>
    </p:spTree>
    <p:extLst>
      <p:ext uri="{BB962C8B-B14F-4D97-AF65-F5344CB8AC3E}">
        <p14:creationId xmlns:p14="http://schemas.microsoft.com/office/powerpoint/2010/main" val="56836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2000" dirty="0"/>
              <a:t>Payment Value</a:t>
            </a:r>
            <a:r>
              <a:rPr lang="en-US" sz="2000" dirty="0"/>
              <a:t> over Total Visa Volume - </a:t>
            </a:r>
            <a:r>
              <a:rPr lang="en-US" sz="1800" dirty="0">
                <a:effectLst/>
                <a:latin typeface="Calibri" panose="020F0502020204030204" pitchFamily="34" charset="0"/>
                <a:ea typeface="Calibri" panose="020F0502020204030204" pitchFamily="34" charset="0"/>
              </a:rPr>
              <a:t>share of POS payments in total value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Calibri" panose="020F0502020204030204" pitchFamily="34" charset="0"/>
              </a:rPr>
              <a:t>XB merchant value share represents spending of international visitors in Albania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Calibri" panose="020F0502020204030204" pitchFamily="34" charset="0"/>
              </a:rPr>
              <a:t>XB payment value share represents spending of Albanians abroad</a:t>
            </a:r>
          </a:p>
          <a:p>
            <a:endParaRPr lang="en-US" dirty="0"/>
          </a:p>
        </p:txBody>
      </p:sp>
      <p:sp>
        <p:nvSpPr>
          <p:cNvPr id="4" name="Slide Number Placeholder 3"/>
          <p:cNvSpPr>
            <a:spLocks noGrp="1"/>
          </p:cNvSpPr>
          <p:nvPr>
            <p:ph type="sldNum" sz="quarter" idx="5"/>
          </p:nvPr>
        </p:nvSpPr>
        <p:spPr/>
        <p:txBody>
          <a:bodyPr/>
          <a:lstStyle/>
          <a:p>
            <a:fld id="{675AD718-68E0-44A4-99B3-14D9AB98E597}" type="slidenum">
              <a:rPr lang="en-US" smtClean="0"/>
              <a:pPr/>
              <a:t>4</a:t>
            </a:fld>
            <a:endParaRPr lang="en-US" dirty="0"/>
          </a:p>
        </p:txBody>
      </p:sp>
    </p:spTree>
    <p:extLst>
      <p:ext uri="{BB962C8B-B14F-4D97-AF65-F5344CB8AC3E}">
        <p14:creationId xmlns:p14="http://schemas.microsoft.com/office/powerpoint/2010/main" val="2235423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At Visa, we look forward to partnering with central banks and governments to benefit from these trends and drive adoption of digital services.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Combining Visa’s proven technology, processing, and security capabilities with the complementary capabilities of public partners will help support the current and future needs of governments, banks, and consumers.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We leverage our deep payments industry expertise to develop and deploy services that enable safer and more flexible transactions for users, which in turn encourages use and drives adoption.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Also, our products and services deliver cost savings and allow businesses and governments to effectively manage the use of electronic payments.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5AD718-68E0-44A4-99B3-14D9AB98E597}" type="slidenum">
              <a:rPr lang="en-US" smtClean="0"/>
              <a:pPr/>
              <a:t>5</a:t>
            </a:fld>
            <a:endParaRPr lang="en-US" dirty="0"/>
          </a:p>
        </p:txBody>
      </p:sp>
    </p:spTree>
    <p:extLst>
      <p:ext uri="{BB962C8B-B14F-4D97-AF65-F5344CB8AC3E}">
        <p14:creationId xmlns:p14="http://schemas.microsoft.com/office/powerpoint/2010/main" val="337036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Albanian Government is a role model and an example of proactive and successful approach, by developing e-Albania portal and providing 95% of the public services online</a:t>
            </a:r>
            <a:r>
              <a:rPr lang="en-US" sz="1800" b="1" dirty="0">
                <a:effectLst/>
                <a:latin typeface="Segoe UI" panose="020B0502040204020203" pitchFamily="34" charset="0"/>
                <a:ea typeface="Calibri" panose="020F0502020204030204" pitchFamily="34" charset="0"/>
                <a:cs typeface="Times New Roman" panose="02020603050405020304" pitchFamily="18" charset="0"/>
              </a:rPr>
              <a:t>.</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We welcome the government’s plan to implement online and paperwork-free work process in the public administration within 2023 and we are ready to support you and banks in this process.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0" i="0" u="none" strike="noStrike" baseline="0" dirty="0">
              <a:solidFill>
                <a:srgbClr val="000000"/>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5AD718-68E0-44A4-99B3-14D9AB98E597}" type="slidenum">
              <a:rPr lang="en-US" smtClean="0"/>
              <a:pPr/>
              <a:t>6</a:t>
            </a:fld>
            <a:endParaRPr lang="en-US" dirty="0"/>
          </a:p>
        </p:txBody>
      </p:sp>
    </p:spTree>
    <p:extLst>
      <p:ext uri="{BB962C8B-B14F-4D97-AF65-F5344CB8AC3E}">
        <p14:creationId xmlns:p14="http://schemas.microsoft.com/office/powerpoint/2010/main" val="7161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5AD718-68E0-44A4-99B3-14D9AB98E597}" type="slidenum">
              <a:rPr lang="en-US" smtClean="0"/>
              <a:pPr/>
              <a:t>8</a:t>
            </a:fld>
            <a:endParaRPr lang="en-US" dirty="0"/>
          </a:p>
        </p:txBody>
      </p:sp>
    </p:spTree>
    <p:extLst>
      <p:ext uri="{BB962C8B-B14F-4D97-AF65-F5344CB8AC3E}">
        <p14:creationId xmlns:p14="http://schemas.microsoft.com/office/powerpoint/2010/main" val="245077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Visa supported is supporting Government of Ukraine in developing and operating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Diia</a:t>
            </a:r>
            <a:r>
              <a:rPr lang="en-US" sz="1800" dirty="0">
                <a:effectLst/>
                <a:latin typeface="Segoe UI" panose="020B0502040204020203" pitchFamily="34" charset="0"/>
                <a:ea typeface="Calibri" panose="020F0502020204030204" pitchFamily="34" charset="0"/>
                <a:cs typeface="Times New Roman" panose="02020603050405020304" pitchFamily="18" charset="0"/>
              </a:rPr>
              <a:t>” platform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err="1">
                <a:effectLst/>
                <a:latin typeface="Segoe UI" panose="020B0502040204020203" pitchFamily="34" charset="0"/>
                <a:ea typeface="Calibri" panose="020F0502020204030204" pitchFamily="34" charset="0"/>
                <a:cs typeface="Times New Roman" panose="02020603050405020304" pitchFamily="18" charset="0"/>
              </a:rPr>
              <a:t>Diia</a:t>
            </a:r>
            <a:r>
              <a:rPr lang="en-US" sz="1800" dirty="0">
                <a:effectLst/>
                <a:latin typeface="Segoe UI" panose="020B0502040204020203" pitchFamily="34" charset="0"/>
                <a:ea typeface="Calibri" panose="020F0502020204030204" pitchFamily="34" charset="0"/>
                <a:cs typeface="Times New Roman" panose="02020603050405020304" pitchFamily="18" charset="0"/>
              </a:rPr>
              <a:t> is a portal and mobile app of e-governance in Ukraine that allows Ukrainian citizens to access and use public services and digital documents in their smartphones.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As Ministry of Digital Transformation of Ukraine committed to digitize all national and sub-national level payments to government (fines, taxes and government service fees)</a:t>
            </a:r>
            <a:r>
              <a:rPr lang="sr-Latn-RS" sz="1800" dirty="0">
                <a:effectLst/>
                <a:latin typeface="Segoe UI" panose="020B0502040204020203" pitchFamily="34" charset="0"/>
                <a:ea typeface="Calibri" panose="020F0502020204030204" pitchFamily="34" charset="0"/>
                <a:cs typeface="Times New Roman" panose="02020603050405020304" pitchFamily="18" charset="0"/>
              </a:rPr>
              <a:t>, i</a:t>
            </a:r>
            <a:r>
              <a:rPr lang="en-US" sz="1800" dirty="0">
                <a:effectLst/>
                <a:latin typeface="Segoe UI" panose="020B0502040204020203" pitchFamily="34" charset="0"/>
                <a:ea typeface="Calibri" panose="020F0502020204030204" pitchFamily="34" charset="0"/>
                <a:cs typeface="Times New Roman" panose="02020603050405020304" pitchFamily="18" charset="0"/>
              </a:rPr>
              <a:t>n 2019 Visa and the Ministry has started cooperation in implementing the best digital payments technological solutions for the state.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In September 2021, Visa deployed its processing solution for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Diia</a:t>
            </a:r>
            <a:r>
              <a:rPr lang="en-US" sz="1800" dirty="0">
                <a:effectLst/>
                <a:latin typeface="Segoe UI" panose="020B0502040204020203" pitchFamily="34" charset="0"/>
                <a:ea typeface="Calibri" panose="020F0502020204030204" pitchFamily="34" charset="0"/>
                <a:cs typeface="Times New Roman" panose="02020603050405020304" pitchFamily="18" charset="0"/>
              </a:rPr>
              <a:t>”, which processes C2G and B2G online payments.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By 2024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Diia</a:t>
            </a:r>
            <a:r>
              <a:rPr lang="en-US" sz="1800" dirty="0">
                <a:effectLst/>
                <a:latin typeface="Segoe UI" panose="020B0502040204020203" pitchFamily="34" charset="0"/>
                <a:ea typeface="Calibri" panose="020F0502020204030204" pitchFamily="34" charset="0"/>
                <a:cs typeface="Times New Roman" panose="02020603050405020304" pitchFamily="18" charset="0"/>
              </a:rPr>
              <a:t> is expected to enable online acceptance of all public services and related payments at national and sub-national level.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Another important pillar of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Diia</a:t>
            </a:r>
            <a:r>
              <a:rPr lang="en-US" sz="1800" dirty="0">
                <a:effectLst/>
                <a:latin typeface="Segoe UI" panose="020B0502040204020203" pitchFamily="34" charset="0"/>
                <a:ea typeface="Calibri" panose="020F0502020204030204" pitchFamily="34" charset="0"/>
                <a:cs typeface="Times New Roman" panose="02020603050405020304" pitchFamily="18" charset="0"/>
              </a:rPr>
              <a:t> is</a:t>
            </a:r>
            <a:r>
              <a:rPr lang="en-US"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dirty="0">
                <a:effectLst/>
                <a:latin typeface="Segoe UI" panose="020B0502040204020203" pitchFamily="34" charset="0"/>
                <a:ea typeface="Calibri" panose="020F0502020204030204" pitchFamily="34" charset="0"/>
                <a:cs typeface="Times New Roman" panose="02020603050405020304" pitchFamily="18" charset="0"/>
              </a:rPr>
              <a:t>G2C disbursement program, deployed first</a:t>
            </a:r>
            <a:r>
              <a:rPr lang="en-US" sz="1800" b="1"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a:effectLst/>
                <a:latin typeface="Segoe UI" panose="020B0502040204020203" pitchFamily="34" charset="0"/>
                <a:ea typeface="Calibri" panose="020F0502020204030204" pitchFamily="34" charset="0"/>
                <a:cs typeface="Times New Roman" panose="02020603050405020304" pitchFamily="18" charset="0"/>
              </a:rPr>
              <a:t>to improve vaccination rates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Product is debit card (prepaid card functionality in practice as cards cannot be reloaded), only digital issuance was available at the start of the program (Dec 19, 2021) but later physical issuance was added (January 4,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MCC codes are used to limit transactions for specific merchants/industries (transactions is blocked if merchants is out of the program scope), no cash-out and no P2P transfers allowed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Funds to be used by beneficiary within 4 months, if not banks will return funds to the Treasury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Payment of other  state  support (unemployment, IDPs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etc</a:t>
            </a:r>
            <a:r>
              <a:rPr lang="en-US" sz="18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Calibri" panose="020F0502020204030204" pitchFamily="34" charset="0"/>
              <a:buChar char="-"/>
            </a:pPr>
            <a:r>
              <a:rPr lang="en-US" sz="1800" dirty="0" err="1">
                <a:effectLst/>
                <a:latin typeface="Segoe UI" panose="020B0502040204020203" pitchFamily="34" charset="0"/>
                <a:ea typeface="Calibri" panose="020F0502020204030204" pitchFamily="34" charset="0"/>
                <a:cs typeface="Times New Roman" panose="02020603050405020304" pitchFamily="18" charset="0"/>
              </a:rPr>
              <a:t>Diia</a:t>
            </a:r>
            <a:r>
              <a:rPr lang="en-US" sz="1800">
                <a:effectLst/>
                <a:latin typeface="Segoe UI" panose="020B0502040204020203" pitchFamily="34" charset="0"/>
                <a:ea typeface="Calibri" panose="020F0502020204030204" pitchFamily="34" charset="0"/>
                <a:cs typeface="Times New Roman" panose="02020603050405020304" pitchFamily="18" charset="0"/>
              </a:rPr>
              <a:t> is evolving to FinTech, enabling automation and digitalization of all processes, 100% public services, including financial, available 24/7/365, as well as fast and simple</a:t>
            </a:r>
            <a:r>
              <a:rPr lang="en-US" sz="1800" b="1">
                <a:effectLst/>
                <a:latin typeface="Segoe UI" panose="020B0502040204020203" pitchFamily="34" charset="0"/>
                <a:ea typeface="Calibri" panose="020F0502020204030204" pitchFamily="34" charset="0"/>
                <a:cs typeface="Times New Roman" panose="02020603050405020304" pitchFamily="18" charset="0"/>
              </a:rPr>
              <a:t> </a:t>
            </a:r>
            <a:r>
              <a:rPr lang="en-US" sz="1800">
                <a:effectLst/>
                <a:latin typeface="Segoe UI" panose="020B0502040204020203" pitchFamily="34" charset="0"/>
                <a:ea typeface="Calibri" panose="020F0502020204030204" pitchFamily="34" charset="0"/>
                <a:cs typeface="Times New Roman" panose="02020603050405020304" pitchFamily="18" charset="0"/>
              </a:rPr>
              <a:t>interaction of citizen with the state through smartphone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5AD718-68E0-44A4-99B3-14D9AB98E597}" type="slidenum">
              <a:rPr lang="en-US" smtClean="0"/>
              <a:pPr/>
              <a:t>9</a:t>
            </a:fld>
            <a:endParaRPr lang="en-US" dirty="0"/>
          </a:p>
        </p:txBody>
      </p:sp>
    </p:spTree>
    <p:extLst>
      <p:ext uri="{BB962C8B-B14F-4D97-AF65-F5344CB8AC3E}">
        <p14:creationId xmlns:p14="http://schemas.microsoft.com/office/powerpoint/2010/main" val="362331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5AD718-68E0-44A4-99B3-14D9AB98E597}" type="slidenum">
              <a:rPr lang="en-US" smtClean="0"/>
              <a:pPr/>
              <a:t>10</a:t>
            </a:fld>
            <a:endParaRPr lang="en-US" dirty="0"/>
          </a:p>
        </p:txBody>
      </p:sp>
    </p:spTree>
    <p:extLst>
      <p:ext uri="{BB962C8B-B14F-4D97-AF65-F5344CB8AC3E}">
        <p14:creationId xmlns:p14="http://schemas.microsoft.com/office/powerpoint/2010/main" val="2105604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7.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2.xml"/><Relationship Id="rId5" Type="http://schemas.openxmlformats.org/officeDocument/2006/relationships/image" Target="../media/image28.png"/><Relationship Id="rId4" Type="http://schemas.openxmlformats.org/officeDocument/2006/relationships/image" Target="../media/image32.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llustration Blue">
    <p:bg>
      <p:bgPr>
        <a:solidFill>
          <a:schemeClr val="accent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03ECA35-97E8-4DCF-907B-3F11F81B7CD7}"/>
              </a:ext>
            </a:extLst>
          </p:cNvPr>
          <p:cNvSpPr>
            <a:spLocks noGrp="1"/>
          </p:cNvSpPr>
          <p:nvPr>
            <p:ph type="title" hasCustomPrompt="1"/>
          </p:nvPr>
        </p:nvSpPr>
        <p:spPr>
          <a:xfrm>
            <a:off x="609601" y="1610833"/>
            <a:ext cx="5486401" cy="889996"/>
          </a:xfrm>
          <a:prstGeom prst="rect">
            <a:avLst/>
          </a:prstGeom>
        </p:spPr>
        <p:txBody>
          <a:bodyPr vert="horz" lIns="0" tIns="0" rIns="0" bIns="0" rtlCol="0" anchor="t" anchorCtr="0">
            <a:noAutofit/>
          </a:bodyPr>
          <a:lstStyle>
            <a:lvl1pPr>
              <a:defRPr sz="3200">
                <a:solidFill>
                  <a:schemeClr val="bg1"/>
                </a:solidFill>
              </a:defRPr>
            </a:lvl1pPr>
          </a:lstStyle>
          <a:p>
            <a:r>
              <a:rPr lang="en-US" dirty="0"/>
              <a:t>Click to edit Master title </a:t>
            </a:r>
            <a:br>
              <a:rPr lang="en-US" dirty="0"/>
            </a:br>
            <a:r>
              <a:rPr lang="en-US" dirty="0"/>
              <a:t>style with up to two lines</a:t>
            </a:r>
          </a:p>
        </p:txBody>
      </p:sp>
      <p:pic>
        <p:nvPicPr>
          <p:cNvPr id="12" name="Picture 11">
            <a:extLst>
              <a:ext uri="{FF2B5EF4-FFF2-40B4-BE49-F238E27FC236}">
                <a16:creationId xmlns:a16="http://schemas.microsoft.com/office/drawing/2014/main" id="{1037D2B1-9445-4B46-BCC0-13522127A44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34954" y="385590"/>
            <a:ext cx="836212" cy="270933"/>
          </a:xfrm>
          <a:prstGeom prst="rect">
            <a:avLst/>
          </a:prstGeom>
        </p:spPr>
      </p:pic>
      <p:sp>
        <p:nvSpPr>
          <p:cNvPr id="9" name="Text Placeholder 2">
            <a:extLst>
              <a:ext uri="{FF2B5EF4-FFF2-40B4-BE49-F238E27FC236}">
                <a16:creationId xmlns:a16="http://schemas.microsoft.com/office/drawing/2014/main" id="{26F60614-1C12-1741-A75D-F49180AE41CF}"/>
              </a:ext>
            </a:extLst>
          </p:cNvPr>
          <p:cNvSpPr>
            <a:spLocks noGrp="1"/>
          </p:cNvSpPr>
          <p:nvPr>
            <p:ph type="body" sz="quarter" idx="10" hasCustomPrompt="1"/>
          </p:nvPr>
        </p:nvSpPr>
        <p:spPr>
          <a:xfrm>
            <a:off x="609601" y="2647860"/>
            <a:ext cx="5486400"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pic>
        <p:nvPicPr>
          <p:cNvPr id="13" name="Graphic 12">
            <a:extLst>
              <a:ext uri="{FF2B5EF4-FFF2-40B4-BE49-F238E27FC236}">
                <a16:creationId xmlns:a16="http://schemas.microsoft.com/office/drawing/2014/main" id="{6B980B98-A2F2-104F-B1F3-4969CC3C5AC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54240" y="2776810"/>
            <a:ext cx="4431429" cy="3299311"/>
          </a:xfrm>
          <a:prstGeom prst="rect">
            <a:avLst/>
          </a:prstGeom>
        </p:spPr>
      </p:pic>
    </p:spTree>
    <p:extLst>
      <p:ext uri="{BB962C8B-B14F-4D97-AF65-F5344CB8AC3E}">
        <p14:creationId xmlns:p14="http://schemas.microsoft.com/office/powerpoint/2010/main" val="1651886141"/>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0B0A4C-A4E3-4EFF-811D-C8F7F71DDAD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A3B9DD37-5DFE-4A41-8FA8-34800D0AD8EC}"/>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sp>
        <p:nvSpPr>
          <p:cNvPr id="17" name="Title 1">
            <a:extLst>
              <a:ext uri="{FF2B5EF4-FFF2-40B4-BE49-F238E27FC236}">
                <a16:creationId xmlns:a16="http://schemas.microsoft.com/office/drawing/2014/main" id="{2CC9C687-5164-DD4B-905F-8D9278B64CC9}"/>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dirty="0">
                <a:solidFill>
                  <a:schemeClr val="bg1"/>
                </a:solidFill>
              </a:rPr>
              <a:t>Click to edit Master title </a:t>
            </a:r>
            <a:br>
              <a:rPr lang="en-US" dirty="0">
                <a:solidFill>
                  <a:schemeClr val="bg1"/>
                </a:solidFill>
              </a:rPr>
            </a:br>
            <a:r>
              <a:rPr lang="en-US" dirty="0">
                <a:solidFill>
                  <a:schemeClr val="bg1"/>
                </a:solidFill>
              </a:rPr>
              <a:t>style with up to two lines</a:t>
            </a:r>
          </a:p>
        </p:txBody>
      </p:sp>
      <p:sp>
        <p:nvSpPr>
          <p:cNvPr id="18" name="Text Placeholder 3">
            <a:extLst>
              <a:ext uri="{FF2B5EF4-FFF2-40B4-BE49-F238E27FC236}">
                <a16:creationId xmlns:a16="http://schemas.microsoft.com/office/drawing/2014/main" id="{01DCF08D-7562-D34D-A3B4-44FC665F4630}"/>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42489291"/>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82F6FB-6C88-4EEE-9198-A9B87177A1B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45156B22-A2E9-B341-8510-C9C5982CFD22}"/>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sp>
        <p:nvSpPr>
          <p:cNvPr id="17" name="Title 1">
            <a:extLst>
              <a:ext uri="{FF2B5EF4-FFF2-40B4-BE49-F238E27FC236}">
                <a16:creationId xmlns:a16="http://schemas.microsoft.com/office/drawing/2014/main" id="{D0F1350D-FD1E-384F-BE94-2292ED259F57}"/>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dirty="0">
                <a:solidFill>
                  <a:schemeClr val="bg1"/>
                </a:solidFill>
              </a:rPr>
              <a:t>Click to edit Master title </a:t>
            </a:r>
            <a:br>
              <a:rPr lang="en-US" dirty="0">
                <a:solidFill>
                  <a:schemeClr val="bg1"/>
                </a:solidFill>
              </a:rPr>
            </a:br>
            <a:r>
              <a:rPr lang="en-US" dirty="0">
                <a:solidFill>
                  <a:schemeClr val="bg1"/>
                </a:solidFill>
              </a:rPr>
              <a:t>style with up to two lines</a:t>
            </a:r>
          </a:p>
        </p:txBody>
      </p:sp>
      <p:sp>
        <p:nvSpPr>
          <p:cNvPr id="18" name="Text Placeholder 3">
            <a:extLst>
              <a:ext uri="{FF2B5EF4-FFF2-40B4-BE49-F238E27FC236}">
                <a16:creationId xmlns:a16="http://schemas.microsoft.com/office/drawing/2014/main" id="{F64FC454-9417-9341-BB90-0BEC752290B4}"/>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162435923"/>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C571ED-58FB-4FE8-A7F4-3671854D656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534E0250-7EA6-A14E-85A2-70CC7AF59874}"/>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sp>
        <p:nvSpPr>
          <p:cNvPr id="17" name="Title 1">
            <a:extLst>
              <a:ext uri="{FF2B5EF4-FFF2-40B4-BE49-F238E27FC236}">
                <a16:creationId xmlns:a16="http://schemas.microsoft.com/office/drawing/2014/main" id="{AFB486BD-B31D-2746-A2D9-D74A5612C671}"/>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dirty="0">
                <a:solidFill>
                  <a:schemeClr val="bg1"/>
                </a:solidFill>
              </a:rPr>
              <a:t>Click to edit Master title </a:t>
            </a:r>
            <a:br>
              <a:rPr lang="en-US" dirty="0">
                <a:solidFill>
                  <a:schemeClr val="bg1"/>
                </a:solidFill>
              </a:rPr>
            </a:br>
            <a:r>
              <a:rPr lang="en-US" dirty="0">
                <a:solidFill>
                  <a:schemeClr val="bg1"/>
                </a:solidFill>
              </a:rPr>
              <a:t>style with up to two lines</a:t>
            </a:r>
          </a:p>
        </p:txBody>
      </p:sp>
      <p:sp>
        <p:nvSpPr>
          <p:cNvPr id="18" name="Text Placeholder 3">
            <a:extLst>
              <a:ext uri="{FF2B5EF4-FFF2-40B4-BE49-F238E27FC236}">
                <a16:creationId xmlns:a16="http://schemas.microsoft.com/office/drawing/2014/main" id="{F9B97EB1-495E-7643-8ACA-13F758737601}"/>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94479440"/>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C571ED-58FB-4FE8-A7F4-3671854D656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534E0250-7EA6-A14E-85A2-70CC7AF59874}"/>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sp>
        <p:nvSpPr>
          <p:cNvPr id="17" name="Title 1">
            <a:extLst>
              <a:ext uri="{FF2B5EF4-FFF2-40B4-BE49-F238E27FC236}">
                <a16:creationId xmlns:a16="http://schemas.microsoft.com/office/drawing/2014/main" id="{AFB486BD-B31D-2746-A2D9-D74A5612C671}"/>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dirty="0">
                <a:solidFill>
                  <a:schemeClr val="bg1"/>
                </a:solidFill>
              </a:rPr>
              <a:t>Click to edit Master title </a:t>
            </a:r>
            <a:br>
              <a:rPr lang="en-US" dirty="0">
                <a:solidFill>
                  <a:schemeClr val="bg1"/>
                </a:solidFill>
              </a:rPr>
            </a:br>
            <a:r>
              <a:rPr lang="en-US" dirty="0">
                <a:solidFill>
                  <a:schemeClr val="bg1"/>
                </a:solidFill>
              </a:rPr>
              <a:t>style with up to two lines</a:t>
            </a:r>
          </a:p>
        </p:txBody>
      </p:sp>
      <p:sp>
        <p:nvSpPr>
          <p:cNvPr id="18" name="Text Placeholder 3">
            <a:extLst>
              <a:ext uri="{FF2B5EF4-FFF2-40B4-BE49-F238E27FC236}">
                <a16:creationId xmlns:a16="http://schemas.microsoft.com/office/drawing/2014/main" id="{F9B97EB1-495E-7643-8ACA-13F758737601}"/>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270703767"/>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Text only">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6B6122-7868-471E-9927-60AD1625462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4" name="Text Placeholder 2">
            <a:extLst>
              <a:ext uri="{FF2B5EF4-FFF2-40B4-BE49-F238E27FC236}">
                <a16:creationId xmlns:a16="http://schemas.microsoft.com/office/drawing/2014/main" id="{AEF2D28D-835D-674E-9C16-1E2C9608E6B1}"/>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sp>
        <p:nvSpPr>
          <p:cNvPr id="15" name="Title 1">
            <a:extLst>
              <a:ext uri="{FF2B5EF4-FFF2-40B4-BE49-F238E27FC236}">
                <a16:creationId xmlns:a16="http://schemas.microsoft.com/office/drawing/2014/main" id="{163B2BCD-5F69-8D43-8F89-629C13FC61F7}"/>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dirty="0">
                <a:solidFill>
                  <a:schemeClr val="bg1"/>
                </a:solidFill>
              </a:rPr>
              <a:t>Click to edit Master title </a:t>
            </a:r>
            <a:br>
              <a:rPr lang="en-US" dirty="0">
                <a:solidFill>
                  <a:schemeClr val="bg1"/>
                </a:solidFill>
              </a:rPr>
            </a:br>
            <a:r>
              <a:rPr lang="en-US" dirty="0">
                <a:solidFill>
                  <a:schemeClr val="bg1"/>
                </a:solidFill>
              </a:rPr>
              <a:t>style with up to two lines</a:t>
            </a:r>
          </a:p>
        </p:txBody>
      </p:sp>
      <p:sp>
        <p:nvSpPr>
          <p:cNvPr id="16" name="Text Placeholder 3">
            <a:extLst>
              <a:ext uri="{FF2B5EF4-FFF2-40B4-BE49-F238E27FC236}">
                <a16:creationId xmlns:a16="http://schemas.microsoft.com/office/drawing/2014/main" id="{ECA1875B-428C-074B-81DA-1C09468F0A44}"/>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988147738"/>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F991D5-199B-426D-9571-F9BA920D307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7" name="Text Placeholder 2">
            <a:extLst>
              <a:ext uri="{FF2B5EF4-FFF2-40B4-BE49-F238E27FC236}">
                <a16:creationId xmlns:a16="http://schemas.microsoft.com/office/drawing/2014/main" id="{DB04D166-4958-9349-BD73-4AD540758DF4}"/>
              </a:ext>
            </a:extLst>
          </p:cNvPr>
          <p:cNvSpPr>
            <a:spLocks noGrp="1"/>
          </p:cNvSpPr>
          <p:nvPr>
            <p:ph type="body" sz="quarter" idx="11"/>
          </p:nvPr>
        </p:nvSpPr>
        <p:spPr>
          <a:xfrm>
            <a:off x="5410202" y="1600200"/>
            <a:ext cx="6172199" cy="3657600"/>
          </a:xfrm>
        </p:spPr>
        <p:txBody>
          <a:bodyPr anchor="ctr" anchorCtr="0">
            <a:normAutofit/>
          </a:bodyPr>
          <a:lstStyle>
            <a:lvl1pPr>
              <a:lnSpc>
                <a:spcPct val="100000"/>
              </a:lnSpc>
              <a:defRPr sz="2400">
                <a:solidFill>
                  <a:schemeClr val="bg1"/>
                </a:solidFill>
                <a:latin typeface="+mj-lt"/>
              </a:defRPr>
            </a:lvl1pPr>
            <a:lvl2pPr>
              <a:lnSpc>
                <a:spcPct val="100000"/>
              </a:lnSpc>
              <a:spcBef>
                <a:spcPts val="0"/>
              </a:spcBef>
              <a:defRPr sz="1800">
                <a:solidFill>
                  <a:schemeClr val="accent2"/>
                </a:solidFill>
                <a:latin typeface="+mj-lt"/>
              </a:defRPr>
            </a:lvl2pPr>
            <a:lvl3pPr marL="0" indent="0">
              <a:lnSpc>
                <a:spcPct val="100000"/>
              </a:lnSpc>
              <a:spcBef>
                <a:spcPts val="0"/>
              </a:spcBef>
              <a:buFontTx/>
              <a:buNone/>
              <a:defRPr sz="1800">
                <a:solidFill>
                  <a:schemeClr val="bg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93656904"/>
      </p:ext>
    </p:extLst>
  </p:cSld>
  <p:clrMapOvr>
    <a:masterClrMapping/>
  </p:clrMapOvr>
  <p:extLst>
    <p:ext uri="{DCECCB84-F9BA-43D5-87BE-67443E8EF086}">
      <p15:sldGuideLst xmlns:p15="http://schemas.microsoft.com/office/powerpoint/2012/main">
        <p15:guide id="13" pos="384" userDrawn="1">
          <p15:clr>
            <a:srgbClr val="FBAE40"/>
          </p15:clr>
        </p15:guide>
        <p15:guide id="14" pos="7296" userDrawn="1">
          <p15:clr>
            <a:srgbClr val="FBAE40"/>
          </p15:clr>
        </p15:guide>
        <p15:guide id="21" orient="horz" pos="1008" userDrawn="1">
          <p15:clr>
            <a:srgbClr val="FBAE40"/>
          </p15:clr>
        </p15:guide>
        <p15:guide id="23" orient="horz" pos="1584" userDrawn="1">
          <p15:clr>
            <a:srgbClr val="FBAE40"/>
          </p15:clr>
        </p15:guide>
        <p15:guide id="24" pos="340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Photo">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1F88834-189A-D744-A397-4BD9B873E9A9}"/>
              </a:ext>
            </a:extLst>
          </p:cNvPr>
          <p:cNvSpPr>
            <a:spLocks noGrp="1"/>
          </p:cNvSpPr>
          <p:nvPr>
            <p:ph type="pic" sz="quarter" idx="11"/>
          </p:nvPr>
        </p:nvSpPr>
        <p:spPr>
          <a:xfrm>
            <a:off x="0" y="10886"/>
            <a:ext cx="12192000" cy="6858000"/>
          </a:xfrm>
        </p:spPr>
        <p:txBody>
          <a:bodyPr anchor="ctr"/>
          <a:lstStyle>
            <a:lvl1pPr algn="ct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6F090D58-AEDB-42F6-B499-08E75F7E159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6" name="Text Placeholder 2">
            <a:extLst>
              <a:ext uri="{FF2B5EF4-FFF2-40B4-BE49-F238E27FC236}">
                <a16:creationId xmlns:a16="http://schemas.microsoft.com/office/drawing/2014/main" id="{C672C0EB-6CBC-4CD1-AA46-3A25DC242B22}"/>
              </a:ext>
            </a:extLst>
          </p:cNvPr>
          <p:cNvSpPr>
            <a:spLocks noGrp="1"/>
          </p:cNvSpPr>
          <p:nvPr>
            <p:ph type="body" sz="quarter" idx="12"/>
          </p:nvPr>
        </p:nvSpPr>
        <p:spPr>
          <a:xfrm>
            <a:off x="609600" y="1600200"/>
            <a:ext cx="6172199" cy="3657600"/>
          </a:xfrm>
        </p:spPr>
        <p:txBody>
          <a:bodyPr anchor="ctr" anchorCtr="0">
            <a:normAutofit/>
          </a:bodyPr>
          <a:lstStyle>
            <a:lvl1pPr>
              <a:lnSpc>
                <a:spcPct val="100000"/>
              </a:lnSpc>
              <a:defRPr sz="2400">
                <a:solidFill>
                  <a:schemeClr val="bg1"/>
                </a:solidFill>
                <a:latin typeface="+mj-lt"/>
              </a:defRPr>
            </a:lvl1pPr>
            <a:lvl2pPr>
              <a:lnSpc>
                <a:spcPct val="100000"/>
              </a:lnSpc>
              <a:spcBef>
                <a:spcPts val="0"/>
              </a:spcBef>
              <a:defRPr sz="1800">
                <a:solidFill>
                  <a:schemeClr val="accent2"/>
                </a:solidFill>
                <a:latin typeface="+mj-lt"/>
              </a:defRPr>
            </a:lvl2pPr>
            <a:lvl3pPr marL="0" indent="0">
              <a:lnSpc>
                <a:spcPct val="100000"/>
              </a:lnSpc>
              <a:spcBef>
                <a:spcPts val="0"/>
              </a:spcBef>
              <a:buFontTx/>
              <a:buNone/>
              <a:defRPr sz="1800">
                <a:solidFill>
                  <a:schemeClr val="bg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43560635"/>
      </p:ext>
    </p:extLst>
  </p:cSld>
  <p:clrMapOvr>
    <a:masterClrMapping/>
  </p:clrMapOvr>
  <p:extLst>
    <p:ext uri="{DCECCB84-F9BA-43D5-87BE-67443E8EF086}">
      <p15:sldGuideLst xmlns:p15="http://schemas.microsoft.com/office/powerpoint/2012/main">
        <p15:guide id="13" pos="384">
          <p15:clr>
            <a:srgbClr val="FBAE40"/>
          </p15:clr>
        </p15:guide>
        <p15:guide id="14" pos="7296">
          <p15:clr>
            <a:srgbClr val="FBAE40"/>
          </p15:clr>
        </p15:guide>
        <p15:guide id="21" orient="horz" pos="1008">
          <p15:clr>
            <a:srgbClr val="FBAE40"/>
          </p15:clr>
        </p15:guide>
        <p15:guide id="23" orient="horz" pos="15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Statement -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060168-E9D4-43FE-B7EF-C9BFE75D1A2C}"/>
              </a:ext>
            </a:extLst>
          </p:cNvPr>
          <p:cNvSpPr>
            <a:spLocks noGrp="1"/>
          </p:cNvSpPr>
          <p:nvPr>
            <p:ph type="body" sz="quarter" idx="10"/>
          </p:nvPr>
        </p:nvSpPr>
        <p:spPr>
          <a:xfrm>
            <a:off x="623147" y="1600198"/>
            <a:ext cx="8155181" cy="3200400"/>
          </a:xfrm>
        </p:spPr>
        <p:txBody>
          <a:bodyPr anchor="t" anchorCtr="0">
            <a:normAutofit/>
          </a:bodyPr>
          <a:lstStyle>
            <a:lvl1pPr>
              <a:lnSpc>
                <a:spcPct val="100000"/>
              </a:lnSpc>
              <a:defRPr sz="3600" b="0" i="0">
                <a:solidFill>
                  <a:schemeClr val="bg1"/>
                </a:solidFill>
                <a:latin typeface="Visa Dialect Medium" pitchFamily="2" charset="77"/>
              </a:defRPr>
            </a:lvl1pPr>
            <a:lvl2pPr>
              <a:lnSpc>
                <a:spcPct val="100000"/>
              </a:lnSpc>
              <a:spcBef>
                <a:spcPts val="0"/>
              </a:spcBef>
              <a:defRPr sz="1600">
                <a:solidFill>
                  <a:schemeClr val="accent2"/>
                </a:solidFill>
                <a:latin typeface="+mj-lt"/>
              </a:defRPr>
            </a:lvl2pPr>
            <a:lvl3pPr marL="0" indent="0">
              <a:lnSpc>
                <a:spcPct val="100000"/>
              </a:lnSpc>
              <a:spcBef>
                <a:spcPts val="0"/>
              </a:spcBef>
              <a:buFontTx/>
              <a:buNone/>
              <a:defRPr sz="1600">
                <a:solidFill>
                  <a:schemeClr val="bg1"/>
                </a:solidFill>
              </a:defRPr>
            </a:lvl3pPr>
            <a:lvl4pPr>
              <a:defRPr>
                <a:solidFill>
                  <a:schemeClr val="tx1"/>
                </a:solidFill>
              </a:defRPr>
            </a:lvl4pPr>
          </a:lstStyle>
          <a:p>
            <a:pPr lvl="0"/>
            <a:r>
              <a:rPr lang="en-US" dirty="0"/>
              <a:t>Click to edit Master text styles</a:t>
            </a:r>
          </a:p>
        </p:txBody>
      </p:sp>
      <p:pic>
        <p:nvPicPr>
          <p:cNvPr id="7" name="Picture 6">
            <a:extLst>
              <a:ext uri="{FF2B5EF4-FFF2-40B4-BE49-F238E27FC236}">
                <a16:creationId xmlns:a16="http://schemas.microsoft.com/office/drawing/2014/main" id="{73636A9D-BC65-4B42-A456-9F235FD32D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Tree>
    <p:extLst>
      <p:ext uri="{BB962C8B-B14F-4D97-AF65-F5344CB8AC3E}">
        <p14:creationId xmlns:p14="http://schemas.microsoft.com/office/powerpoint/2010/main" val="2467683504"/>
      </p:ext>
    </p:extLst>
  </p:cSld>
  <p:clrMapOvr>
    <a:masterClrMapping/>
  </p:clrMapOvr>
  <p:extLst>
    <p:ext uri="{DCECCB84-F9BA-43D5-87BE-67443E8EF086}">
      <p15:sldGuideLst xmlns:p15="http://schemas.microsoft.com/office/powerpoint/2012/main">
        <p15:guide id="13" pos="384" userDrawn="1">
          <p15:clr>
            <a:srgbClr val="FBAE40"/>
          </p15:clr>
        </p15:guide>
        <p15:guide id="14" pos="7296" userDrawn="1">
          <p15:clr>
            <a:srgbClr val="FBAE40"/>
          </p15:clr>
        </p15:guide>
        <p15:guide id="21" orient="horz" pos="1008" userDrawn="1">
          <p15:clr>
            <a:srgbClr val="FBAE40"/>
          </p15:clr>
        </p15:guide>
        <p15:guide id="23" orient="horz" pos="15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Statement - Photo">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1F88834-189A-D744-A397-4BD9B873E9A9}"/>
              </a:ext>
            </a:extLst>
          </p:cNvPr>
          <p:cNvSpPr>
            <a:spLocks noGrp="1"/>
          </p:cNvSpPr>
          <p:nvPr>
            <p:ph type="pic" sz="quarter" idx="11"/>
          </p:nvPr>
        </p:nvSpPr>
        <p:spPr>
          <a:xfrm>
            <a:off x="0" y="0"/>
            <a:ext cx="12192000" cy="6858000"/>
          </a:xfrm>
        </p:spPr>
        <p:txBody>
          <a:bodyPr anchor="ctr"/>
          <a:lstStyle>
            <a:lvl1pPr algn="ctr">
              <a:defRPr>
                <a:solidFill>
                  <a:schemeClr val="bg1"/>
                </a:solidFill>
              </a:defRPr>
            </a:lvl1pPr>
          </a:lstStyle>
          <a:p>
            <a:endParaRPr lang="en-US" dirty="0"/>
          </a:p>
        </p:txBody>
      </p:sp>
      <p:sp>
        <p:nvSpPr>
          <p:cNvPr id="7" name="Text Placeholder 2">
            <a:extLst>
              <a:ext uri="{FF2B5EF4-FFF2-40B4-BE49-F238E27FC236}">
                <a16:creationId xmlns:a16="http://schemas.microsoft.com/office/drawing/2014/main" id="{EF768C6C-CF58-204D-9B49-15E274BCFBD0}"/>
              </a:ext>
            </a:extLst>
          </p:cNvPr>
          <p:cNvSpPr>
            <a:spLocks noGrp="1"/>
          </p:cNvSpPr>
          <p:nvPr>
            <p:ph type="body" sz="quarter" idx="10"/>
          </p:nvPr>
        </p:nvSpPr>
        <p:spPr>
          <a:xfrm>
            <a:off x="1545336" y="2313432"/>
            <a:ext cx="9109288" cy="1640335"/>
          </a:xfrm>
        </p:spPr>
        <p:txBody>
          <a:bodyPr anchor="ctr" anchorCtr="0">
            <a:noAutofit/>
          </a:bodyPr>
          <a:lstStyle>
            <a:lvl1pPr algn="ctr">
              <a:lnSpc>
                <a:spcPct val="100000"/>
              </a:lnSpc>
              <a:spcBef>
                <a:spcPts val="0"/>
              </a:spcBef>
              <a:defRPr sz="5400" b="0" i="0">
                <a:solidFill>
                  <a:schemeClr val="bg1"/>
                </a:solidFill>
                <a:latin typeface="Visa Dialect Medium" pitchFamily="2" charset="77"/>
              </a:defRPr>
            </a:lvl1pPr>
            <a:lvl2pPr>
              <a:lnSpc>
                <a:spcPct val="100000"/>
              </a:lnSpc>
              <a:spcBef>
                <a:spcPts val="0"/>
              </a:spcBef>
              <a:defRPr sz="1600">
                <a:solidFill>
                  <a:schemeClr val="accent2"/>
                </a:solidFill>
                <a:latin typeface="+mj-lt"/>
              </a:defRPr>
            </a:lvl2pPr>
            <a:lvl3pPr marL="0" indent="0">
              <a:lnSpc>
                <a:spcPct val="100000"/>
              </a:lnSpc>
              <a:spcBef>
                <a:spcPts val="0"/>
              </a:spcBef>
              <a:buFontTx/>
              <a:buNone/>
              <a:defRPr sz="1600">
                <a:solidFill>
                  <a:schemeClr val="bg1"/>
                </a:solidFill>
              </a:defRPr>
            </a:lvl3pPr>
            <a:lvl4pPr>
              <a:defRPr>
                <a:solidFill>
                  <a:schemeClr val="tx1"/>
                </a:solidFill>
              </a:defRPr>
            </a:lvl4pPr>
          </a:lstStyle>
          <a:p>
            <a:pPr lvl="0"/>
            <a:r>
              <a:rPr lang="en-US" dirty="0"/>
              <a:t>Click to edit Master text styles</a:t>
            </a:r>
          </a:p>
        </p:txBody>
      </p:sp>
      <p:pic>
        <p:nvPicPr>
          <p:cNvPr id="8" name="Picture 7">
            <a:extLst>
              <a:ext uri="{FF2B5EF4-FFF2-40B4-BE49-F238E27FC236}">
                <a16:creationId xmlns:a16="http://schemas.microsoft.com/office/drawing/2014/main" id="{54B8138C-4291-5E4E-BC1B-D32ABB0157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Tree>
    <p:extLst>
      <p:ext uri="{BB962C8B-B14F-4D97-AF65-F5344CB8AC3E}">
        <p14:creationId xmlns:p14="http://schemas.microsoft.com/office/powerpoint/2010/main" val="2880503228"/>
      </p:ext>
    </p:extLst>
  </p:cSld>
  <p:clrMapOvr>
    <a:masterClrMapping/>
  </p:clrMapOvr>
  <p:extLst>
    <p:ext uri="{DCECCB84-F9BA-43D5-87BE-67443E8EF086}">
      <p15:sldGuideLst xmlns:p15="http://schemas.microsoft.com/office/powerpoint/2012/main">
        <p15:guide id="13" pos="384" userDrawn="1">
          <p15:clr>
            <a:srgbClr val="FBAE40"/>
          </p15:clr>
        </p15:guide>
        <p15:guide id="14" pos="7296" userDrawn="1">
          <p15:clr>
            <a:srgbClr val="FBAE40"/>
          </p15:clr>
        </p15:guide>
        <p15:guide id="21" orient="horz" pos="1008" userDrawn="1">
          <p15:clr>
            <a:srgbClr val="FBAE40"/>
          </p15:clr>
        </p15:guide>
        <p15:guide id="23" orient="horz" pos="15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head - Blue">
    <p:bg>
      <p:bgPr>
        <a:solidFill>
          <a:schemeClr val="accent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3AA401A3-5E31-1746-967D-DE8C07716436}"/>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tx2"/>
                </a:solidFill>
                <a:latin typeface="+mn-lt"/>
              </a:defRPr>
            </a:lvl1pPr>
          </a:lstStyle>
          <a:p>
            <a:pPr lvl="0"/>
            <a:r>
              <a:rPr lang="en-US" dirty="0"/>
              <a:t>Source placeholder</a:t>
            </a:r>
          </a:p>
        </p:txBody>
      </p:sp>
      <p:sp>
        <p:nvSpPr>
          <p:cNvPr id="15" name="Title Placeholder 1">
            <a:extLst>
              <a:ext uri="{FF2B5EF4-FFF2-40B4-BE49-F238E27FC236}">
                <a16:creationId xmlns:a16="http://schemas.microsoft.com/office/drawing/2014/main" id="{68FC6AED-2776-AC42-B536-8EFA0107CCFA}"/>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solidFill>
                  <a:schemeClr val="bg1"/>
                </a:solidFill>
              </a:defRPr>
            </a:lvl1pPr>
          </a:lstStyle>
          <a:p>
            <a:r>
              <a:rPr lang="en-US" dirty="0"/>
              <a:t>Click to edit Master title style</a:t>
            </a:r>
          </a:p>
        </p:txBody>
      </p:sp>
      <p:sp>
        <p:nvSpPr>
          <p:cNvPr id="16" name="Text Placeholder 2">
            <a:extLst>
              <a:ext uri="{FF2B5EF4-FFF2-40B4-BE49-F238E27FC236}">
                <a16:creationId xmlns:a16="http://schemas.microsoft.com/office/drawing/2014/main" id="{0802A091-537F-6749-A908-1B885DDB255E}"/>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bg1"/>
                </a:solidFill>
                <a:latin typeface="+mn-lt"/>
              </a:defRPr>
            </a:lvl1pPr>
            <a:lvl2pPr marL="457200" indent="0">
              <a:buNone/>
              <a:defRPr/>
            </a:lvl2pPr>
          </a:lstStyle>
          <a:p>
            <a:pPr lvl="0"/>
            <a:r>
              <a:rPr lang="en-US" dirty="0"/>
              <a:t>Click to edit Master text styles</a:t>
            </a:r>
          </a:p>
        </p:txBody>
      </p:sp>
      <p:pic>
        <p:nvPicPr>
          <p:cNvPr id="10" name="Picture 9">
            <a:extLst>
              <a:ext uri="{FF2B5EF4-FFF2-40B4-BE49-F238E27FC236}">
                <a16:creationId xmlns:a16="http://schemas.microsoft.com/office/drawing/2014/main" id="{F8BB0E5B-E71F-4DFB-B0A8-8288771CB65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Tree>
    <p:extLst>
      <p:ext uri="{BB962C8B-B14F-4D97-AF65-F5344CB8AC3E}">
        <p14:creationId xmlns:p14="http://schemas.microsoft.com/office/powerpoint/2010/main" val="3363682891"/>
      </p:ext>
    </p:extLst>
  </p:cSld>
  <p:clrMapOvr>
    <a:masterClrMapping/>
  </p:clrMapOvr>
  <p:extLst>
    <p:ext uri="{DCECCB84-F9BA-43D5-87BE-67443E8EF086}">
      <p15:sldGuideLst xmlns:p15="http://schemas.microsoft.com/office/powerpoint/2012/main">
        <p15:guide id="4" orient="horz" pos="1008" userDrawn="1">
          <p15:clr>
            <a:srgbClr val="FBAE40"/>
          </p15:clr>
        </p15:guide>
        <p15:guide id="5" pos="384" userDrawn="1">
          <p15:clr>
            <a:srgbClr val="FBAE40"/>
          </p15:clr>
        </p15:guide>
        <p15:guide id="6"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EC1F21-AAC7-8A41-9558-DBE34F21E88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34954" y="385590"/>
            <a:ext cx="836212" cy="270933"/>
          </a:xfrm>
          <a:prstGeom prst="rect">
            <a:avLst/>
          </a:prstGeom>
        </p:spPr>
      </p:pic>
      <p:sp>
        <p:nvSpPr>
          <p:cNvPr id="19" name="Title Placeholder 1">
            <a:extLst>
              <a:ext uri="{FF2B5EF4-FFF2-40B4-BE49-F238E27FC236}">
                <a16:creationId xmlns:a16="http://schemas.microsoft.com/office/drawing/2014/main" id="{AFB0E0BF-8F1B-C647-A3D3-2167637E4156}"/>
              </a:ext>
            </a:extLst>
          </p:cNvPr>
          <p:cNvSpPr>
            <a:spLocks noGrp="1"/>
          </p:cNvSpPr>
          <p:nvPr>
            <p:ph type="title" hasCustomPrompt="1"/>
          </p:nvPr>
        </p:nvSpPr>
        <p:spPr>
          <a:xfrm>
            <a:off x="609601" y="1610833"/>
            <a:ext cx="5486401" cy="889996"/>
          </a:xfrm>
          <a:prstGeom prst="rect">
            <a:avLst/>
          </a:prstGeom>
        </p:spPr>
        <p:txBody>
          <a:bodyPr vert="horz" lIns="0" tIns="0" rIns="0" bIns="0" rtlCol="0" anchor="t" anchorCtr="0">
            <a:noAutofit/>
          </a:bodyPr>
          <a:lstStyle>
            <a:lvl1pPr>
              <a:defRPr sz="3200">
                <a:solidFill>
                  <a:schemeClr val="bg1"/>
                </a:solidFill>
              </a:defRPr>
            </a:lvl1pPr>
          </a:lstStyle>
          <a:p>
            <a:r>
              <a:rPr lang="en-US" dirty="0"/>
              <a:t>Click to edit Master title </a:t>
            </a:r>
            <a:br>
              <a:rPr lang="en-US" dirty="0"/>
            </a:br>
            <a:r>
              <a:rPr lang="en-US" dirty="0"/>
              <a:t>style with up to two lines</a:t>
            </a:r>
          </a:p>
        </p:txBody>
      </p:sp>
      <p:sp>
        <p:nvSpPr>
          <p:cNvPr id="20" name="Text Placeholder 2">
            <a:extLst>
              <a:ext uri="{FF2B5EF4-FFF2-40B4-BE49-F238E27FC236}">
                <a16:creationId xmlns:a16="http://schemas.microsoft.com/office/drawing/2014/main" id="{563D750A-F4C0-194B-A4D8-5A5E6C4DEEA7}"/>
              </a:ext>
            </a:extLst>
          </p:cNvPr>
          <p:cNvSpPr>
            <a:spLocks noGrp="1"/>
          </p:cNvSpPr>
          <p:nvPr>
            <p:ph type="body" sz="quarter" idx="10" hasCustomPrompt="1"/>
          </p:nvPr>
        </p:nvSpPr>
        <p:spPr>
          <a:xfrm>
            <a:off x="609601" y="2647860"/>
            <a:ext cx="5486400"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pic>
        <p:nvPicPr>
          <p:cNvPr id="7" name="Picture 6" descr="Background pattern, rectangle&#10;&#10;Description automatically generated">
            <a:extLst>
              <a:ext uri="{FF2B5EF4-FFF2-40B4-BE49-F238E27FC236}">
                <a16:creationId xmlns:a16="http://schemas.microsoft.com/office/drawing/2014/main" id="{E058CA6E-5F4B-F941-BD6B-E82D893B126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9600" y="6210300"/>
            <a:ext cx="400139" cy="267293"/>
          </a:xfrm>
          <a:prstGeom prst="rect">
            <a:avLst/>
          </a:prstGeom>
        </p:spPr>
      </p:pic>
    </p:spTree>
    <p:extLst>
      <p:ext uri="{BB962C8B-B14F-4D97-AF65-F5344CB8AC3E}">
        <p14:creationId xmlns:p14="http://schemas.microsoft.com/office/powerpoint/2010/main" val="1499821837"/>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amp;A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C7A211-453E-4D0B-AEB3-1E2206B264F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Tree>
    <p:extLst>
      <p:ext uri="{BB962C8B-B14F-4D97-AF65-F5344CB8AC3E}">
        <p14:creationId xmlns:p14="http://schemas.microsoft.com/office/powerpoint/2010/main" val="3601107718"/>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C35452-CE92-4041-B1AB-4652EFF98AA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34954" y="385590"/>
            <a:ext cx="836212" cy="270933"/>
          </a:xfrm>
          <a:prstGeom prst="rect">
            <a:avLst/>
          </a:prstGeom>
        </p:spPr>
      </p:pic>
    </p:spTree>
    <p:extLst>
      <p:ext uri="{BB962C8B-B14F-4D97-AF65-F5344CB8AC3E}">
        <p14:creationId xmlns:p14="http://schemas.microsoft.com/office/powerpoint/2010/main" val="3037455351"/>
      </p:ext>
    </p:extLst>
  </p:cSld>
  <p:clrMapOvr>
    <a:masterClrMapping/>
  </p:clrMapOvr>
  <p:extLst>
    <p:ext uri="{DCECCB84-F9BA-43D5-87BE-67443E8EF086}">
      <p15:sldGuideLst xmlns:p15="http://schemas.microsoft.com/office/powerpoint/2012/main">
        <p15:guide id="13" pos="384" userDrawn="1">
          <p15:clr>
            <a:srgbClr val="FBAE40"/>
          </p15:clr>
        </p15:guide>
        <p15:guide id="14" pos="7296" userDrawn="1">
          <p15:clr>
            <a:srgbClr val="FBAE40"/>
          </p15:clr>
        </p15:guide>
        <p15:guide id="21" orient="horz" pos="1008" userDrawn="1">
          <p15:clr>
            <a:srgbClr val="FBAE40"/>
          </p15:clr>
        </p15:guide>
        <p15:guide id="23" orient="horz" pos="15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Animated">
    <p:bg>
      <p:bgPr>
        <a:solidFill>
          <a:srgbClr val="F3F3F3"/>
        </a:solidFill>
        <a:effectLst/>
      </p:bgPr>
    </p:bg>
    <p:spTree>
      <p:nvGrpSpPr>
        <p:cNvPr id="1" name=""/>
        <p:cNvGrpSpPr/>
        <p:nvPr/>
      </p:nvGrpSpPr>
      <p:grpSpPr>
        <a:xfrm>
          <a:off x="0" y="0"/>
          <a:ext cx="0" cy="0"/>
          <a:chOff x="0" y="0"/>
          <a:chExt cx="0" cy="0"/>
        </a:xfrm>
      </p:grpSpPr>
      <p:pic>
        <p:nvPicPr>
          <p:cNvPr id="2" name="Cover animation_1" descr="Cover animation_1">
            <a:extLst>
              <a:ext uri="{FF2B5EF4-FFF2-40B4-BE49-F238E27FC236}">
                <a16:creationId xmlns:a16="http://schemas.microsoft.com/office/drawing/2014/main" id="{B36BF8AF-9BD9-5946-9FCF-3FBBB0B21F20}"/>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6337218" y="9469"/>
            <a:ext cx="5245182" cy="6313510"/>
          </a:xfrm>
          <a:prstGeom prst="rect">
            <a:avLst/>
          </a:prstGeom>
        </p:spPr>
      </p:pic>
      <p:sp>
        <p:nvSpPr>
          <p:cNvPr id="14" name="Title Placeholder 1">
            <a:extLst>
              <a:ext uri="{FF2B5EF4-FFF2-40B4-BE49-F238E27FC236}">
                <a16:creationId xmlns:a16="http://schemas.microsoft.com/office/drawing/2014/main" id="{9F72CCA6-9EE3-C247-B43B-2AA3A4865DDE}"/>
              </a:ext>
            </a:extLst>
          </p:cNvPr>
          <p:cNvSpPr>
            <a:spLocks noGrp="1"/>
          </p:cNvSpPr>
          <p:nvPr>
            <p:ph type="title" hasCustomPrompt="1"/>
          </p:nvPr>
        </p:nvSpPr>
        <p:spPr>
          <a:xfrm>
            <a:off x="609601" y="1610833"/>
            <a:ext cx="5486399" cy="889996"/>
          </a:xfrm>
          <a:prstGeom prst="rect">
            <a:avLst/>
          </a:prstGeom>
        </p:spPr>
        <p:txBody>
          <a:bodyPr vert="horz" lIns="0" tIns="0" rIns="0" bIns="0" rtlCol="0" anchor="t" anchorCtr="0">
            <a:noAutofit/>
          </a:bodyPr>
          <a:lstStyle>
            <a:lvl1pPr>
              <a:defRPr sz="3200">
                <a:solidFill>
                  <a:schemeClr val="accent1"/>
                </a:solidFill>
              </a:defRPr>
            </a:lvl1pPr>
          </a:lstStyle>
          <a:p>
            <a:r>
              <a:rPr lang="en-US" dirty="0"/>
              <a:t>Click to edit Master title </a:t>
            </a:r>
            <a:br>
              <a:rPr lang="en-US" dirty="0"/>
            </a:br>
            <a:r>
              <a:rPr lang="en-US" dirty="0"/>
              <a:t>style with up to two lines</a:t>
            </a:r>
          </a:p>
        </p:txBody>
      </p:sp>
      <p:sp>
        <p:nvSpPr>
          <p:cNvPr id="15" name="Text Placeholder 2">
            <a:extLst>
              <a:ext uri="{FF2B5EF4-FFF2-40B4-BE49-F238E27FC236}">
                <a16:creationId xmlns:a16="http://schemas.microsoft.com/office/drawing/2014/main" id="{4292D8FE-1B47-1448-BFAB-BD805161A955}"/>
              </a:ext>
            </a:extLst>
          </p:cNvPr>
          <p:cNvSpPr>
            <a:spLocks noGrp="1"/>
          </p:cNvSpPr>
          <p:nvPr>
            <p:ph type="body" sz="quarter" idx="10" hasCustomPrompt="1"/>
          </p:nvPr>
        </p:nvSpPr>
        <p:spPr>
          <a:xfrm>
            <a:off x="609601" y="2647860"/>
            <a:ext cx="5486398" cy="601955"/>
          </a:xfrm>
          <a:prstGeom prst="rect">
            <a:avLst/>
          </a:prstGeom>
        </p:spPr>
        <p:txBody>
          <a:bodyPr/>
          <a:lstStyle>
            <a:lvl1pPr>
              <a:defRPr sz="1800">
                <a:solidFill>
                  <a:schemeClr val="tx1"/>
                </a:solidFill>
                <a:latin typeface="+mn-lt"/>
              </a:defRPr>
            </a:lvl1pPr>
            <a:lvl2pPr marL="457200" indent="0">
              <a:buNone/>
              <a:defRPr/>
            </a:lvl2pPr>
          </a:lstStyle>
          <a:p>
            <a:pPr lvl="0"/>
            <a:r>
              <a:rPr lang="en-US" dirty="0"/>
              <a:t>Click to edit subtitle</a:t>
            </a:r>
          </a:p>
        </p:txBody>
      </p:sp>
      <p:pic>
        <p:nvPicPr>
          <p:cNvPr id="16" name="Picture 15">
            <a:extLst>
              <a:ext uri="{FF2B5EF4-FFF2-40B4-BE49-F238E27FC236}">
                <a16:creationId xmlns:a16="http://schemas.microsoft.com/office/drawing/2014/main" id="{C9F79052-C88A-1048-8CED-1033FB84B14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534954" y="385590"/>
            <a:ext cx="836212" cy="270932"/>
          </a:xfrm>
          <a:prstGeom prst="rect">
            <a:avLst/>
          </a:prstGeom>
        </p:spPr>
      </p:pic>
      <p:pic>
        <p:nvPicPr>
          <p:cNvPr id="8" name="Picture 7" descr="Background pattern, rectangle&#10;&#10;Description automatically generated">
            <a:extLst>
              <a:ext uri="{FF2B5EF4-FFF2-40B4-BE49-F238E27FC236}">
                <a16:creationId xmlns:a16="http://schemas.microsoft.com/office/drawing/2014/main" id="{ED388E55-55D7-5C40-ADE9-5CEA3FE4221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09600" y="6210300"/>
            <a:ext cx="400139" cy="267293"/>
          </a:xfrm>
          <a:prstGeom prst="rect">
            <a:avLst/>
          </a:prstGeom>
        </p:spPr>
      </p:pic>
    </p:spTree>
    <p:extLst>
      <p:ext uri="{BB962C8B-B14F-4D97-AF65-F5344CB8AC3E}">
        <p14:creationId xmlns:p14="http://schemas.microsoft.com/office/powerpoint/2010/main" val="19485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Cut Out Photo 1">
    <p:bg>
      <p:bgPr>
        <a:solidFill>
          <a:schemeClr val="bg1"/>
        </a:solidFill>
        <a:effectLst/>
      </p:bgPr>
    </p:bg>
    <p:spTree>
      <p:nvGrpSpPr>
        <p:cNvPr id="1" name=""/>
        <p:cNvGrpSpPr/>
        <p:nvPr/>
      </p:nvGrpSpPr>
      <p:grpSpPr>
        <a:xfrm>
          <a:off x="0" y="0"/>
          <a:ext cx="0" cy="0"/>
          <a:chOff x="0" y="0"/>
          <a:chExt cx="0" cy="0"/>
        </a:xfrm>
      </p:grpSpPr>
      <p:pic>
        <p:nvPicPr>
          <p:cNvPr id="16" name="Picture 15" descr="Background pattern, rectangle&#10;&#10;Description automatically generated">
            <a:extLst>
              <a:ext uri="{FF2B5EF4-FFF2-40B4-BE49-F238E27FC236}">
                <a16:creationId xmlns:a16="http://schemas.microsoft.com/office/drawing/2014/main" id="{B0E12C26-1E94-CB42-8023-58210ADC5F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1776" y="1610833"/>
            <a:ext cx="4163676" cy="2781331"/>
          </a:xfrm>
          <a:prstGeom prst="rect">
            <a:avLst/>
          </a:prstGeom>
        </p:spPr>
      </p:pic>
      <p:pic>
        <p:nvPicPr>
          <p:cNvPr id="8" name="Picture 7">
            <a:extLst>
              <a:ext uri="{FF2B5EF4-FFF2-40B4-BE49-F238E27FC236}">
                <a16:creationId xmlns:a16="http://schemas.microsoft.com/office/drawing/2014/main" id="{223FB5CC-A908-C349-A4A1-3544609E2CE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34954" y="385590"/>
            <a:ext cx="836212" cy="270932"/>
          </a:xfrm>
          <a:prstGeom prst="rect">
            <a:avLst/>
          </a:prstGeom>
        </p:spPr>
      </p:pic>
      <p:sp>
        <p:nvSpPr>
          <p:cNvPr id="11" name="Title Placeholder 1">
            <a:extLst>
              <a:ext uri="{FF2B5EF4-FFF2-40B4-BE49-F238E27FC236}">
                <a16:creationId xmlns:a16="http://schemas.microsoft.com/office/drawing/2014/main" id="{B8B5B4A7-F017-C24F-89BE-552CF18DD54C}"/>
              </a:ext>
            </a:extLst>
          </p:cNvPr>
          <p:cNvSpPr>
            <a:spLocks noGrp="1"/>
          </p:cNvSpPr>
          <p:nvPr>
            <p:ph type="title" hasCustomPrompt="1"/>
          </p:nvPr>
        </p:nvSpPr>
        <p:spPr>
          <a:xfrm>
            <a:off x="609601" y="1610833"/>
            <a:ext cx="5486399" cy="889996"/>
          </a:xfrm>
          <a:prstGeom prst="rect">
            <a:avLst/>
          </a:prstGeom>
        </p:spPr>
        <p:txBody>
          <a:bodyPr vert="horz" lIns="0" tIns="0" rIns="0" bIns="0" rtlCol="0" anchor="t" anchorCtr="0">
            <a:noAutofit/>
          </a:bodyPr>
          <a:lstStyle>
            <a:lvl1pPr>
              <a:defRPr sz="3200">
                <a:solidFill>
                  <a:schemeClr val="accent1"/>
                </a:solidFill>
              </a:defRPr>
            </a:lvl1pPr>
          </a:lstStyle>
          <a:p>
            <a:r>
              <a:rPr lang="en-US" dirty="0"/>
              <a:t>Click to edit Master title </a:t>
            </a:r>
            <a:br>
              <a:rPr lang="en-US" dirty="0"/>
            </a:br>
            <a:r>
              <a:rPr lang="en-US" dirty="0"/>
              <a:t>style with up to two lines</a:t>
            </a:r>
          </a:p>
        </p:txBody>
      </p:sp>
      <p:sp>
        <p:nvSpPr>
          <p:cNvPr id="12" name="Text Placeholder 2">
            <a:extLst>
              <a:ext uri="{FF2B5EF4-FFF2-40B4-BE49-F238E27FC236}">
                <a16:creationId xmlns:a16="http://schemas.microsoft.com/office/drawing/2014/main" id="{A9F4E330-F8C7-B84B-AAAB-64D4D5BB75FD}"/>
              </a:ext>
            </a:extLst>
          </p:cNvPr>
          <p:cNvSpPr>
            <a:spLocks noGrp="1"/>
          </p:cNvSpPr>
          <p:nvPr>
            <p:ph type="body" sz="quarter" idx="10" hasCustomPrompt="1"/>
          </p:nvPr>
        </p:nvSpPr>
        <p:spPr>
          <a:xfrm>
            <a:off x="609601" y="2647860"/>
            <a:ext cx="5486398" cy="601955"/>
          </a:xfrm>
          <a:prstGeom prst="rect">
            <a:avLst/>
          </a:prstGeom>
        </p:spPr>
        <p:txBody>
          <a:bodyPr/>
          <a:lstStyle>
            <a:lvl1pPr>
              <a:defRPr sz="1800">
                <a:solidFill>
                  <a:schemeClr val="tx1"/>
                </a:solidFill>
                <a:latin typeface="+mn-lt"/>
              </a:defRPr>
            </a:lvl1pPr>
            <a:lvl2pPr marL="457200" indent="0">
              <a:buNone/>
              <a:defRPr/>
            </a:lvl2pPr>
          </a:lstStyle>
          <a:p>
            <a:pPr lvl="0"/>
            <a:r>
              <a:rPr lang="en-US" dirty="0"/>
              <a:t>Click to edit subtitle</a:t>
            </a:r>
          </a:p>
        </p:txBody>
      </p:sp>
      <p:pic>
        <p:nvPicPr>
          <p:cNvPr id="19" name="Picture 18">
            <a:extLst>
              <a:ext uri="{FF2B5EF4-FFF2-40B4-BE49-F238E27FC236}">
                <a16:creationId xmlns:a16="http://schemas.microsoft.com/office/drawing/2014/main" id="{FC0D15E3-B337-0549-B525-3F77087FC50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216295" y="212513"/>
            <a:ext cx="3774637" cy="6645487"/>
          </a:xfrm>
          <a:prstGeom prst="rect">
            <a:avLst/>
          </a:prstGeom>
        </p:spPr>
      </p:pic>
    </p:spTree>
    <p:extLst>
      <p:ext uri="{BB962C8B-B14F-4D97-AF65-F5344CB8AC3E}">
        <p14:creationId xmlns:p14="http://schemas.microsoft.com/office/powerpoint/2010/main" val="445986519"/>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Cut Out Photo 2">
    <p:bg>
      <p:bgPr>
        <a:solidFill>
          <a:schemeClr val="bg1"/>
        </a:solidFill>
        <a:effectLst/>
      </p:bgPr>
    </p:bg>
    <p:spTree>
      <p:nvGrpSpPr>
        <p:cNvPr id="1" name=""/>
        <p:cNvGrpSpPr/>
        <p:nvPr/>
      </p:nvGrpSpPr>
      <p:grpSpPr>
        <a:xfrm>
          <a:off x="0" y="0"/>
          <a:ext cx="0" cy="0"/>
          <a:chOff x="0" y="0"/>
          <a:chExt cx="0" cy="0"/>
        </a:xfrm>
      </p:grpSpPr>
      <p:pic>
        <p:nvPicPr>
          <p:cNvPr id="19" name="Picture 18" descr="Background pattern, rectangle&#10;&#10;Description automatically generated">
            <a:extLst>
              <a:ext uri="{FF2B5EF4-FFF2-40B4-BE49-F238E27FC236}">
                <a16:creationId xmlns:a16="http://schemas.microsoft.com/office/drawing/2014/main" id="{BFEC35DF-7B4B-3640-B202-6D0D3C8927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1776" y="1610833"/>
            <a:ext cx="4163676" cy="2781331"/>
          </a:xfrm>
          <a:prstGeom prst="rect">
            <a:avLst/>
          </a:prstGeom>
        </p:spPr>
      </p:pic>
      <p:sp>
        <p:nvSpPr>
          <p:cNvPr id="12" name="Title Placeholder 1">
            <a:extLst>
              <a:ext uri="{FF2B5EF4-FFF2-40B4-BE49-F238E27FC236}">
                <a16:creationId xmlns:a16="http://schemas.microsoft.com/office/drawing/2014/main" id="{729A6456-0C45-5243-BC7D-3EBF863AFD56}"/>
              </a:ext>
            </a:extLst>
          </p:cNvPr>
          <p:cNvSpPr>
            <a:spLocks noGrp="1"/>
          </p:cNvSpPr>
          <p:nvPr>
            <p:ph type="title" hasCustomPrompt="1"/>
          </p:nvPr>
        </p:nvSpPr>
        <p:spPr>
          <a:xfrm>
            <a:off x="609601" y="1610833"/>
            <a:ext cx="5486399" cy="889996"/>
          </a:xfrm>
          <a:prstGeom prst="rect">
            <a:avLst/>
          </a:prstGeom>
        </p:spPr>
        <p:txBody>
          <a:bodyPr vert="horz" lIns="0" tIns="0" rIns="0" bIns="0" rtlCol="0" anchor="t" anchorCtr="0">
            <a:noAutofit/>
          </a:bodyPr>
          <a:lstStyle>
            <a:lvl1pPr>
              <a:defRPr sz="3200">
                <a:solidFill>
                  <a:schemeClr val="accent1"/>
                </a:solidFill>
              </a:defRPr>
            </a:lvl1pPr>
          </a:lstStyle>
          <a:p>
            <a:r>
              <a:rPr lang="en-US" dirty="0"/>
              <a:t>Click to edit Master title </a:t>
            </a:r>
            <a:br>
              <a:rPr lang="en-US" dirty="0"/>
            </a:br>
            <a:r>
              <a:rPr lang="en-US" dirty="0"/>
              <a:t>style with up to two lines</a:t>
            </a:r>
          </a:p>
        </p:txBody>
      </p:sp>
      <p:sp>
        <p:nvSpPr>
          <p:cNvPr id="14" name="Text Placeholder 2">
            <a:extLst>
              <a:ext uri="{FF2B5EF4-FFF2-40B4-BE49-F238E27FC236}">
                <a16:creationId xmlns:a16="http://schemas.microsoft.com/office/drawing/2014/main" id="{A9DAEB0D-D158-EE40-8A18-ED68A560B45E}"/>
              </a:ext>
            </a:extLst>
          </p:cNvPr>
          <p:cNvSpPr>
            <a:spLocks noGrp="1"/>
          </p:cNvSpPr>
          <p:nvPr>
            <p:ph type="body" sz="quarter" idx="10" hasCustomPrompt="1"/>
          </p:nvPr>
        </p:nvSpPr>
        <p:spPr>
          <a:xfrm>
            <a:off x="609601" y="2647860"/>
            <a:ext cx="5486398" cy="601955"/>
          </a:xfrm>
          <a:prstGeom prst="rect">
            <a:avLst/>
          </a:prstGeom>
        </p:spPr>
        <p:txBody>
          <a:bodyPr/>
          <a:lstStyle>
            <a:lvl1pPr>
              <a:defRPr sz="1800">
                <a:solidFill>
                  <a:schemeClr val="tx1"/>
                </a:solidFill>
                <a:latin typeface="+mn-lt"/>
              </a:defRPr>
            </a:lvl1pPr>
            <a:lvl2pPr marL="457200" indent="0">
              <a:buNone/>
              <a:defRPr/>
            </a:lvl2pPr>
          </a:lstStyle>
          <a:p>
            <a:pPr lvl="0"/>
            <a:r>
              <a:rPr lang="en-US" dirty="0"/>
              <a:t>Click to edit subtitle</a:t>
            </a:r>
          </a:p>
        </p:txBody>
      </p:sp>
      <p:pic>
        <p:nvPicPr>
          <p:cNvPr id="15" name="Picture 14">
            <a:extLst>
              <a:ext uri="{FF2B5EF4-FFF2-40B4-BE49-F238E27FC236}">
                <a16:creationId xmlns:a16="http://schemas.microsoft.com/office/drawing/2014/main" id="{41F67C15-23BB-C34D-984B-365C6144B85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34954" y="385590"/>
            <a:ext cx="836212" cy="270932"/>
          </a:xfrm>
          <a:prstGeom prst="rect">
            <a:avLst/>
          </a:prstGeom>
        </p:spPr>
      </p:pic>
      <p:pic>
        <p:nvPicPr>
          <p:cNvPr id="20" name="Picture 19">
            <a:extLst>
              <a:ext uri="{FF2B5EF4-FFF2-40B4-BE49-F238E27FC236}">
                <a16:creationId xmlns:a16="http://schemas.microsoft.com/office/drawing/2014/main" id="{21264048-8683-B04A-BE92-365764B758F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475962" y="296944"/>
            <a:ext cx="3520447" cy="6180056"/>
          </a:xfrm>
          <a:prstGeom prst="rect">
            <a:avLst/>
          </a:prstGeom>
        </p:spPr>
      </p:pic>
    </p:spTree>
    <p:extLst>
      <p:ext uri="{BB962C8B-B14F-4D97-AF65-F5344CB8AC3E}">
        <p14:creationId xmlns:p14="http://schemas.microsoft.com/office/powerpoint/2010/main" val="2832481078"/>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Cut Out Photo 3">
    <p:bg>
      <p:bgPr>
        <a:solidFill>
          <a:schemeClr val="bg1"/>
        </a:solidFill>
        <a:effectLst/>
      </p:bgPr>
    </p:bg>
    <p:spTree>
      <p:nvGrpSpPr>
        <p:cNvPr id="1" name=""/>
        <p:cNvGrpSpPr/>
        <p:nvPr/>
      </p:nvGrpSpPr>
      <p:grpSpPr>
        <a:xfrm>
          <a:off x="0" y="0"/>
          <a:ext cx="0" cy="0"/>
          <a:chOff x="0" y="0"/>
          <a:chExt cx="0" cy="0"/>
        </a:xfrm>
      </p:grpSpPr>
      <p:pic>
        <p:nvPicPr>
          <p:cNvPr id="21" name="Picture 20" descr="Background pattern, rectangle&#10;&#10;Description automatically generated">
            <a:extLst>
              <a:ext uri="{FF2B5EF4-FFF2-40B4-BE49-F238E27FC236}">
                <a16:creationId xmlns:a16="http://schemas.microsoft.com/office/drawing/2014/main" id="{E8930F7D-FC4C-B545-BF55-6C2F96ED1D7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1776" y="1610833"/>
            <a:ext cx="4163676" cy="2781331"/>
          </a:xfrm>
          <a:prstGeom prst="rect">
            <a:avLst/>
          </a:prstGeom>
        </p:spPr>
      </p:pic>
      <p:pic>
        <p:nvPicPr>
          <p:cNvPr id="22" name="Picture 21">
            <a:extLst>
              <a:ext uri="{FF2B5EF4-FFF2-40B4-BE49-F238E27FC236}">
                <a16:creationId xmlns:a16="http://schemas.microsoft.com/office/drawing/2014/main" id="{7CF29D7B-D274-A24D-9456-1D142F993F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1528" y="838023"/>
            <a:ext cx="3702286" cy="6019977"/>
          </a:xfrm>
          <a:prstGeom prst="rect">
            <a:avLst/>
          </a:prstGeom>
        </p:spPr>
      </p:pic>
      <p:sp>
        <p:nvSpPr>
          <p:cNvPr id="16" name="Title Placeholder 1">
            <a:extLst>
              <a:ext uri="{FF2B5EF4-FFF2-40B4-BE49-F238E27FC236}">
                <a16:creationId xmlns:a16="http://schemas.microsoft.com/office/drawing/2014/main" id="{A4B0D38C-5191-2A46-A65F-EB152D0EE137}"/>
              </a:ext>
            </a:extLst>
          </p:cNvPr>
          <p:cNvSpPr>
            <a:spLocks noGrp="1"/>
          </p:cNvSpPr>
          <p:nvPr>
            <p:ph type="title" hasCustomPrompt="1"/>
          </p:nvPr>
        </p:nvSpPr>
        <p:spPr>
          <a:xfrm>
            <a:off x="609600" y="1610833"/>
            <a:ext cx="5486400" cy="889996"/>
          </a:xfrm>
          <a:prstGeom prst="rect">
            <a:avLst/>
          </a:prstGeom>
        </p:spPr>
        <p:txBody>
          <a:bodyPr vert="horz" lIns="0" tIns="0" rIns="0" bIns="0" rtlCol="0" anchor="t" anchorCtr="0">
            <a:noAutofit/>
          </a:bodyPr>
          <a:lstStyle>
            <a:lvl1pPr>
              <a:defRPr sz="3200">
                <a:solidFill>
                  <a:schemeClr val="accent1"/>
                </a:solidFill>
              </a:defRPr>
            </a:lvl1pPr>
          </a:lstStyle>
          <a:p>
            <a:r>
              <a:rPr lang="en-US" dirty="0"/>
              <a:t>Click to edit Master title </a:t>
            </a:r>
            <a:br>
              <a:rPr lang="en-US" dirty="0"/>
            </a:br>
            <a:r>
              <a:rPr lang="en-US" dirty="0"/>
              <a:t>style with up to two lines</a:t>
            </a:r>
          </a:p>
        </p:txBody>
      </p:sp>
      <p:sp>
        <p:nvSpPr>
          <p:cNvPr id="17" name="Text Placeholder 2">
            <a:extLst>
              <a:ext uri="{FF2B5EF4-FFF2-40B4-BE49-F238E27FC236}">
                <a16:creationId xmlns:a16="http://schemas.microsoft.com/office/drawing/2014/main" id="{AFAD9EF4-BFE4-544D-89ED-637CA0828522}"/>
              </a:ext>
            </a:extLst>
          </p:cNvPr>
          <p:cNvSpPr>
            <a:spLocks noGrp="1"/>
          </p:cNvSpPr>
          <p:nvPr>
            <p:ph type="body" sz="quarter" idx="10" hasCustomPrompt="1"/>
          </p:nvPr>
        </p:nvSpPr>
        <p:spPr>
          <a:xfrm>
            <a:off x="609599" y="2647860"/>
            <a:ext cx="5486399" cy="601955"/>
          </a:xfrm>
          <a:prstGeom prst="rect">
            <a:avLst/>
          </a:prstGeom>
        </p:spPr>
        <p:txBody>
          <a:bodyPr/>
          <a:lstStyle>
            <a:lvl1pPr>
              <a:defRPr sz="1800">
                <a:solidFill>
                  <a:schemeClr val="tx1"/>
                </a:solidFill>
                <a:latin typeface="+mn-lt"/>
              </a:defRPr>
            </a:lvl1pPr>
            <a:lvl2pPr marL="457200" indent="0">
              <a:buNone/>
              <a:defRPr/>
            </a:lvl2pPr>
          </a:lstStyle>
          <a:p>
            <a:pPr lvl="0"/>
            <a:r>
              <a:rPr lang="en-US" dirty="0"/>
              <a:t>Click to edit subtitle</a:t>
            </a:r>
          </a:p>
        </p:txBody>
      </p:sp>
      <p:pic>
        <p:nvPicPr>
          <p:cNvPr id="18" name="Picture 17">
            <a:extLst>
              <a:ext uri="{FF2B5EF4-FFF2-40B4-BE49-F238E27FC236}">
                <a16:creationId xmlns:a16="http://schemas.microsoft.com/office/drawing/2014/main" id="{EEF24CA7-7CB8-2447-9C3C-B88313F9FBC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534953" y="385590"/>
            <a:ext cx="836212" cy="270932"/>
          </a:xfrm>
          <a:prstGeom prst="rect">
            <a:avLst/>
          </a:prstGeom>
        </p:spPr>
      </p:pic>
      <p:pic>
        <p:nvPicPr>
          <p:cNvPr id="23" name="Picture 22" descr="A picture containing person, dog&#10;&#10;Description automatically generated">
            <a:extLst>
              <a:ext uri="{FF2B5EF4-FFF2-40B4-BE49-F238E27FC236}">
                <a16:creationId xmlns:a16="http://schemas.microsoft.com/office/drawing/2014/main" id="{30F7D106-CE35-E242-B8C0-5B06D3A2CE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07833" y="3909462"/>
            <a:ext cx="2726676" cy="2781331"/>
          </a:xfrm>
          <a:prstGeom prst="rect">
            <a:avLst/>
          </a:prstGeom>
        </p:spPr>
      </p:pic>
    </p:spTree>
    <p:extLst>
      <p:ext uri="{BB962C8B-B14F-4D97-AF65-F5344CB8AC3E}">
        <p14:creationId xmlns:p14="http://schemas.microsoft.com/office/powerpoint/2010/main" val="3552227510"/>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4B023C5D-F5CC-44FA-834F-43851B9A1016}"/>
              </a:ext>
            </a:extLst>
          </p:cNvPr>
          <p:cNvSpPr>
            <a:spLocks noGrp="1"/>
          </p:cNvSpPr>
          <p:nvPr>
            <p:ph type="title" hasCustomPrompt="1"/>
          </p:nvPr>
        </p:nvSpPr>
        <p:spPr>
          <a:xfrm>
            <a:off x="609600" y="471579"/>
            <a:ext cx="10972800" cy="369561"/>
          </a:xfrm>
          <a:prstGeom prst="rect">
            <a:avLst/>
          </a:prstGeom>
        </p:spPr>
        <p:txBody>
          <a:bodyPr vert="horz" lIns="0" tIns="0" rIns="0" bIns="91440" rtlCol="0" anchor="t" anchorCtr="0">
            <a:normAutofit/>
          </a:bodyPr>
          <a:lstStyle>
            <a:lvl1pPr>
              <a:defRPr sz="2000"/>
            </a:lvl1pPr>
          </a:lstStyle>
          <a:p>
            <a:r>
              <a:rPr lang="en-US" dirty="0"/>
              <a:t>Agenda</a:t>
            </a:r>
          </a:p>
        </p:txBody>
      </p:sp>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F43EE40-5826-477B-BEEF-B50E81BADC3B}"/>
              </a:ext>
            </a:extLst>
          </p:cNvPr>
          <p:cNvSpPr>
            <a:spLocks noGrp="1"/>
          </p:cNvSpPr>
          <p:nvPr>
            <p:ph type="body" sz="quarter" idx="10" hasCustomPrompt="1"/>
          </p:nvPr>
        </p:nvSpPr>
        <p:spPr>
          <a:xfrm>
            <a:off x="609600" y="1567214"/>
            <a:ext cx="247828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1</a:t>
            </a:r>
          </a:p>
        </p:txBody>
      </p:sp>
      <p:cxnSp>
        <p:nvCxnSpPr>
          <p:cNvPr id="12" name="Straight Connector 11">
            <a:extLst>
              <a:ext uri="{FF2B5EF4-FFF2-40B4-BE49-F238E27FC236}">
                <a16:creationId xmlns:a16="http://schemas.microsoft.com/office/drawing/2014/main" id="{4D3463FD-6F8E-41D2-B867-102704C5E9FC}"/>
              </a:ext>
            </a:extLst>
          </p:cNvPr>
          <p:cNvCxnSpPr>
            <a:cxnSpLocks/>
          </p:cNvCxnSpPr>
          <p:nvPr userDrawn="1"/>
        </p:nvCxnSpPr>
        <p:spPr>
          <a:xfrm>
            <a:off x="609600" y="2521444"/>
            <a:ext cx="2489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A843B257-7F12-4633-9525-3B6D2C5C2918}"/>
              </a:ext>
            </a:extLst>
          </p:cNvPr>
          <p:cNvSpPr>
            <a:spLocks noGrp="1"/>
          </p:cNvSpPr>
          <p:nvPr>
            <p:ph type="body" sz="quarter" idx="12" hasCustomPrompt="1"/>
          </p:nvPr>
        </p:nvSpPr>
        <p:spPr>
          <a:xfrm>
            <a:off x="3454400" y="1567214"/>
            <a:ext cx="243840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2</a:t>
            </a:r>
          </a:p>
        </p:txBody>
      </p:sp>
      <p:cxnSp>
        <p:nvCxnSpPr>
          <p:cNvPr id="30" name="Straight Connector 29">
            <a:extLst>
              <a:ext uri="{FF2B5EF4-FFF2-40B4-BE49-F238E27FC236}">
                <a16:creationId xmlns:a16="http://schemas.microsoft.com/office/drawing/2014/main" id="{1884D96D-3DE4-40B0-90D8-B5918CF1D0E8}"/>
              </a:ext>
            </a:extLst>
          </p:cNvPr>
          <p:cNvCxnSpPr>
            <a:cxnSpLocks/>
          </p:cNvCxnSpPr>
          <p:nvPr/>
        </p:nvCxnSpPr>
        <p:spPr>
          <a:xfrm>
            <a:off x="3454400" y="2521444"/>
            <a:ext cx="24384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2">
            <a:extLst>
              <a:ext uri="{FF2B5EF4-FFF2-40B4-BE49-F238E27FC236}">
                <a16:creationId xmlns:a16="http://schemas.microsoft.com/office/drawing/2014/main" id="{65176D7D-6355-4FF3-9137-FC5B3D8B657E}"/>
              </a:ext>
            </a:extLst>
          </p:cNvPr>
          <p:cNvSpPr>
            <a:spLocks noGrp="1"/>
          </p:cNvSpPr>
          <p:nvPr>
            <p:ph type="body" sz="quarter" idx="14" hasCustomPrompt="1"/>
          </p:nvPr>
        </p:nvSpPr>
        <p:spPr>
          <a:xfrm>
            <a:off x="6295426" y="1567214"/>
            <a:ext cx="2489197"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3</a:t>
            </a:r>
          </a:p>
        </p:txBody>
      </p:sp>
      <p:sp>
        <p:nvSpPr>
          <p:cNvPr id="35" name="Text Placeholder 2">
            <a:extLst>
              <a:ext uri="{FF2B5EF4-FFF2-40B4-BE49-F238E27FC236}">
                <a16:creationId xmlns:a16="http://schemas.microsoft.com/office/drawing/2014/main" id="{87B4ED28-009B-4D27-8603-E737D3353DF0}"/>
              </a:ext>
            </a:extLst>
          </p:cNvPr>
          <p:cNvSpPr>
            <a:spLocks noGrp="1"/>
          </p:cNvSpPr>
          <p:nvPr>
            <p:ph type="body" sz="quarter" idx="16" hasCustomPrompt="1"/>
          </p:nvPr>
        </p:nvSpPr>
        <p:spPr>
          <a:xfrm>
            <a:off x="9093200" y="1567214"/>
            <a:ext cx="248920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4</a:t>
            </a:r>
          </a:p>
        </p:txBody>
      </p:sp>
      <p:cxnSp>
        <p:nvCxnSpPr>
          <p:cNvPr id="36" name="Straight Connector 35">
            <a:extLst>
              <a:ext uri="{FF2B5EF4-FFF2-40B4-BE49-F238E27FC236}">
                <a16:creationId xmlns:a16="http://schemas.microsoft.com/office/drawing/2014/main" id="{E2F40EFA-7CFE-412F-9670-84A0FD0AAAD2}"/>
              </a:ext>
            </a:extLst>
          </p:cNvPr>
          <p:cNvCxnSpPr>
            <a:cxnSpLocks/>
          </p:cNvCxnSpPr>
          <p:nvPr/>
        </p:nvCxnSpPr>
        <p:spPr>
          <a:xfrm>
            <a:off x="9093200" y="2521444"/>
            <a:ext cx="2489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B0EAEBC3-D403-4863-B94C-5BA28D11A20E}"/>
              </a:ext>
            </a:extLst>
          </p:cNvPr>
          <p:cNvSpPr>
            <a:spLocks noGrp="1"/>
          </p:cNvSpPr>
          <p:nvPr>
            <p:ph type="body" sz="quarter" idx="18" hasCustomPrompt="1"/>
          </p:nvPr>
        </p:nvSpPr>
        <p:spPr>
          <a:xfrm>
            <a:off x="609600" y="3962591"/>
            <a:ext cx="248920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5</a:t>
            </a:r>
          </a:p>
        </p:txBody>
      </p:sp>
      <p:cxnSp>
        <p:nvCxnSpPr>
          <p:cNvPr id="39" name="Straight Connector 38">
            <a:extLst>
              <a:ext uri="{FF2B5EF4-FFF2-40B4-BE49-F238E27FC236}">
                <a16:creationId xmlns:a16="http://schemas.microsoft.com/office/drawing/2014/main" id="{F0BF9787-757D-4D4A-9D39-36E4F20150F8}"/>
              </a:ext>
            </a:extLst>
          </p:cNvPr>
          <p:cNvCxnSpPr>
            <a:cxnSpLocks/>
          </p:cNvCxnSpPr>
          <p:nvPr userDrawn="1"/>
        </p:nvCxnSpPr>
        <p:spPr>
          <a:xfrm>
            <a:off x="609600" y="4916821"/>
            <a:ext cx="2489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Text Placeholder 2">
            <a:extLst>
              <a:ext uri="{FF2B5EF4-FFF2-40B4-BE49-F238E27FC236}">
                <a16:creationId xmlns:a16="http://schemas.microsoft.com/office/drawing/2014/main" id="{B39AED03-861E-49F5-9486-9875D7F32529}"/>
              </a:ext>
            </a:extLst>
          </p:cNvPr>
          <p:cNvSpPr>
            <a:spLocks noGrp="1"/>
          </p:cNvSpPr>
          <p:nvPr>
            <p:ph type="body" sz="quarter" idx="20" hasCustomPrompt="1"/>
          </p:nvPr>
        </p:nvSpPr>
        <p:spPr>
          <a:xfrm>
            <a:off x="3454400" y="3962591"/>
            <a:ext cx="243840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6</a:t>
            </a:r>
          </a:p>
        </p:txBody>
      </p:sp>
      <p:cxnSp>
        <p:nvCxnSpPr>
          <p:cNvPr id="42" name="Straight Connector 41">
            <a:extLst>
              <a:ext uri="{FF2B5EF4-FFF2-40B4-BE49-F238E27FC236}">
                <a16:creationId xmlns:a16="http://schemas.microsoft.com/office/drawing/2014/main" id="{C6A4D639-35EE-4A75-9D5D-F5D68D810241}"/>
              </a:ext>
            </a:extLst>
          </p:cNvPr>
          <p:cNvCxnSpPr>
            <a:cxnSpLocks/>
          </p:cNvCxnSpPr>
          <p:nvPr/>
        </p:nvCxnSpPr>
        <p:spPr>
          <a:xfrm>
            <a:off x="3454400" y="4916821"/>
            <a:ext cx="24384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id="{C191B399-15E8-4E18-95CE-9D88E07F669A}"/>
              </a:ext>
            </a:extLst>
          </p:cNvPr>
          <p:cNvSpPr>
            <a:spLocks noGrp="1"/>
          </p:cNvSpPr>
          <p:nvPr>
            <p:ph type="body" sz="quarter" idx="22" hasCustomPrompt="1"/>
          </p:nvPr>
        </p:nvSpPr>
        <p:spPr>
          <a:xfrm>
            <a:off x="6295423" y="3962591"/>
            <a:ext cx="248920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7</a:t>
            </a:r>
          </a:p>
        </p:txBody>
      </p:sp>
      <p:cxnSp>
        <p:nvCxnSpPr>
          <p:cNvPr id="45" name="Straight Connector 44">
            <a:extLst>
              <a:ext uri="{FF2B5EF4-FFF2-40B4-BE49-F238E27FC236}">
                <a16:creationId xmlns:a16="http://schemas.microsoft.com/office/drawing/2014/main" id="{A9BE4E74-7BEC-498B-AB83-0C7C20ED890A}"/>
              </a:ext>
            </a:extLst>
          </p:cNvPr>
          <p:cNvCxnSpPr>
            <a:cxnSpLocks/>
          </p:cNvCxnSpPr>
          <p:nvPr/>
        </p:nvCxnSpPr>
        <p:spPr>
          <a:xfrm>
            <a:off x="6295423" y="4916821"/>
            <a:ext cx="2489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Text Placeholder 2">
            <a:extLst>
              <a:ext uri="{FF2B5EF4-FFF2-40B4-BE49-F238E27FC236}">
                <a16:creationId xmlns:a16="http://schemas.microsoft.com/office/drawing/2014/main" id="{092CC6EC-3B35-4B15-8ECF-71827B4F7973}"/>
              </a:ext>
            </a:extLst>
          </p:cNvPr>
          <p:cNvSpPr>
            <a:spLocks noGrp="1"/>
          </p:cNvSpPr>
          <p:nvPr>
            <p:ph type="body" sz="quarter" idx="24" hasCustomPrompt="1"/>
          </p:nvPr>
        </p:nvSpPr>
        <p:spPr>
          <a:xfrm>
            <a:off x="9093200" y="3962591"/>
            <a:ext cx="248920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8</a:t>
            </a:r>
          </a:p>
        </p:txBody>
      </p:sp>
      <p:cxnSp>
        <p:nvCxnSpPr>
          <p:cNvPr id="48" name="Straight Connector 47">
            <a:extLst>
              <a:ext uri="{FF2B5EF4-FFF2-40B4-BE49-F238E27FC236}">
                <a16:creationId xmlns:a16="http://schemas.microsoft.com/office/drawing/2014/main" id="{CA28FED9-B6B8-4348-BFC2-E292A6FB0FCF}"/>
              </a:ext>
            </a:extLst>
          </p:cNvPr>
          <p:cNvCxnSpPr>
            <a:cxnSpLocks/>
          </p:cNvCxnSpPr>
          <p:nvPr/>
        </p:nvCxnSpPr>
        <p:spPr>
          <a:xfrm>
            <a:off x="9093200" y="4916821"/>
            <a:ext cx="2489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5" name="Content Placeholder 2">
            <a:extLst>
              <a:ext uri="{FF2B5EF4-FFF2-40B4-BE49-F238E27FC236}">
                <a16:creationId xmlns:a16="http://schemas.microsoft.com/office/drawing/2014/main" id="{11899807-858E-4003-8BDF-4015E542845B}"/>
              </a:ext>
            </a:extLst>
          </p:cNvPr>
          <p:cNvSpPr>
            <a:spLocks noGrp="1"/>
          </p:cNvSpPr>
          <p:nvPr>
            <p:ph sz="quarter" idx="33"/>
          </p:nvPr>
        </p:nvSpPr>
        <p:spPr>
          <a:xfrm>
            <a:off x="609600" y="2643202"/>
            <a:ext cx="247828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66" name="Content Placeholder 2">
            <a:extLst>
              <a:ext uri="{FF2B5EF4-FFF2-40B4-BE49-F238E27FC236}">
                <a16:creationId xmlns:a16="http://schemas.microsoft.com/office/drawing/2014/main" id="{8713D4C8-925C-4E15-9DF9-AB425817C32B}"/>
              </a:ext>
            </a:extLst>
          </p:cNvPr>
          <p:cNvSpPr>
            <a:spLocks noGrp="1"/>
          </p:cNvSpPr>
          <p:nvPr>
            <p:ph sz="quarter" idx="34"/>
          </p:nvPr>
        </p:nvSpPr>
        <p:spPr>
          <a:xfrm>
            <a:off x="3454400" y="2643208"/>
            <a:ext cx="243840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dirty="0"/>
              <a:t>Click to edit Master text styles</a:t>
            </a:r>
          </a:p>
          <a:p>
            <a:pPr lvl="1"/>
            <a:r>
              <a:rPr lang="en-US" dirty="0"/>
              <a:t>Second level</a:t>
            </a:r>
          </a:p>
        </p:txBody>
      </p:sp>
      <p:sp>
        <p:nvSpPr>
          <p:cNvPr id="67" name="Content Placeholder 2">
            <a:extLst>
              <a:ext uri="{FF2B5EF4-FFF2-40B4-BE49-F238E27FC236}">
                <a16:creationId xmlns:a16="http://schemas.microsoft.com/office/drawing/2014/main" id="{7EDB3C1E-C224-4411-B608-25ABA2658B70}"/>
              </a:ext>
            </a:extLst>
          </p:cNvPr>
          <p:cNvSpPr>
            <a:spLocks noGrp="1"/>
          </p:cNvSpPr>
          <p:nvPr>
            <p:ph sz="quarter" idx="35"/>
          </p:nvPr>
        </p:nvSpPr>
        <p:spPr>
          <a:xfrm>
            <a:off x="6295426" y="2643202"/>
            <a:ext cx="2489197"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68" name="Content Placeholder 2">
            <a:extLst>
              <a:ext uri="{FF2B5EF4-FFF2-40B4-BE49-F238E27FC236}">
                <a16:creationId xmlns:a16="http://schemas.microsoft.com/office/drawing/2014/main" id="{601DD3FF-8D08-49F7-97A5-81CD5390891E}"/>
              </a:ext>
            </a:extLst>
          </p:cNvPr>
          <p:cNvSpPr>
            <a:spLocks noGrp="1"/>
          </p:cNvSpPr>
          <p:nvPr>
            <p:ph sz="quarter" idx="36"/>
          </p:nvPr>
        </p:nvSpPr>
        <p:spPr>
          <a:xfrm>
            <a:off x="9093200" y="2643202"/>
            <a:ext cx="248920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69" name="Content Placeholder 2">
            <a:extLst>
              <a:ext uri="{FF2B5EF4-FFF2-40B4-BE49-F238E27FC236}">
                <a16:creationId xmlns:a16="http://schemas.microsoft.com/office/drawing/2014/main" id="{E6F0E1CC-E3A5-476C-B9BD-8E55B73C912E}"/>
              </a:ext>
            </a:extLst>
          </p:cNvPr>
          <p:cNvSpPr>
            <a:spLocks noGrp="1"/>
          </p:cNvSpPr>
          <p:nvPr>
            <p:ph sz="quarter" idx="37"/>
          </p:nvPr>
        </p:nvSpPr>
        <p:spPr>
          <a:xfrm>
            <a:off x="609600" y="5024154"/>
            <a:ext cx="248920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70" name="Content Placeholder 2">
            <a:extLst>
              <a:ext uri="{FF2B5EF4-FFF2-40B4-BE49-F238E27FC236}">
                <a16:creationId xmlns:a16="http://schemas.microsoft.com/office/drawing/2014/main" id="{6CA859C0-8CC8-4AD9-A9BC-64F1FC91D711}"/>
              </a:ext>
            </a:extLst>
          </p:cNvPr>
          <p:cNvSpPr>
            <a:spLocks noGrp="1"/>
          </p:cNvSpPr>
          <p:nvPr>
            <p:ph sz="quarter" idx="38"/>
          </p:nvPr>
        </p:nvSpPr>
        <p:spPr>
          <a:xfrm>
            <a:off x="3454400" y="5024160"/>
            <a:ext cx="243840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71" name="Content Placeholder 2">
            <a:extLst>
              <a:ext uri="{FF2B5EF4-FFF2-40B4-BE49-F238E27FC236}">
                <a16:creationId xmlns:a16="http://schemas.microsoft.com/office/drawing/2014/main" id="{BBD7B664-2D47-45FC-8170-499D24E52CD3}"/>
              </a:ext>
            </a:extLst>
          </p:cNvPr>
          <p:cNvSpPr>
            <a:spLocks noGrp="1"/>
          </p:cNvSpPr>
          <p:nvPr>
            <p:ph sz="quarter" idx="39"/>
          </p:nvPr>
        </p:nvSpPr>
        <p:spPr>
          <a:xfrm>
            <a:off x="6295423" y="5024154"/>
            <a:ext cx="248920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72" name="Content Placeholder 2">
            <a:extLst>
              <a:ext uri="{FF2B5EF4-FFF2-40B4-BE49-F238E27FC236}">
                <a16:creationId xmlns:a16="http://schemas.microsoft.com/office/drawing/2014/main" id="{7C76208B-5543-46CF-A9E2-FACFA2214379}"/>
              </a:ext>
            </a:extLst>
          </p:cNvPr>
          <p:cNvSpPr>
            <a:spLocks noGrp="1"/>
          </p:cNvSpPr>
          <p:nvPr>
            <p:ph sz="quarter" idx="40"/>
          </p:nvPr>
        </p:nvSpPr>
        <p:spPr>
          <a:xfrm>
            <a:off x="9089423" y="5007399"/>
            <a:ext cx="248920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cxnSp>
        <p:nvCxnSpPr>
          <p:cNvPr id="40" name="Straight Connector 39">
            <a:extLst>
              <a:ext uri="{FF2B5EF4-FFF2-40B4-BE49-F238E27FC236}">
                <a16:creationId xmlns:a16="http://schemas.microsoft.com/office/drawing/2014/main" id="{F1B229B7-1E51-4DB5-8A87-EA006CA75597}"/>
              </a:ext>
            </a:extLst>
          </p:cNvPr>
          <p:cNvCxnSpPr>
            <a:cxnSpLocks/>
          </p:cNvCxnSpPr>
          <p:nvPr userDrawn="1"/>
        </p:nvCxnSpPr>
        <p:spPr>
          <a:xfrm>
            <a:off x="6295426" y="2521444"/>
            <a:ext cx="248919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31" name="Picture 30" descr="Logo&#10;&#10;Description automatically generated">
            <a:extLst>
              <a:ext uri="{FF2B5EF4-FFF2-40B4-BE49-F238E27FC236}">
                <a16:creationId xmlns:a16="http://schemas.microsoft.com/office/drawing/2014/main" id="{BEC567DB-456B-4C04-85C5-43BB835552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Tree>
    <p:extLst>
      <p:ext uri="{BB962C8B-B14F-4D97-AF65-F5344CB8AC3E}">
        <p14:creationId xmlns:p14="http://schemas.microsoft.com/office/powerpoint/2010/main" val="570046989"/>
      </p:ext>
    </p:extLst>
  </p:cSld>
  <p:clrMapOvr>
    <a:masterClrMapping/>
  </p:clrMapOvr>
  <p:extLst>
    <p:ext uri="{DCECCB84-F9BA-43D5-87BE-67443E8EF086}">
      <p15:sldGuideLst xmlns:p15="http://schemas.microsoft.com/office/powerpoint/2012/main">
        <p15:guide id="11" orient="horz" pos="2160" userDrawn="1">
          <p15:clr>
            <a:srgbClr val="FBAE40"/>
          </p15:clr>
        </p15:guide>
        <p15:guide id="12" pos="384" userDrawn="1">
          <p15:clr>
            <a:srgbClr val="FBAE40"/>
          </p15:clr>
        </p15:guide>
        <p15:guide id="13" pos="7296" userDrawn="1">
          <p15:clr>
            <a:srgbClr val="FBAE40"/>
          </p15:clr>
        </p15:guide>
        <p15:guide id="14" pos="1952" userDrawn="1">
          <p15:clr>
            <a:srgbClr val="FBAE40"/>
          </p15:clr>
        </p15:guide>
        <p15:guide id="15" pos="2184" userDrawn="1">
          <p15:clr>
            <a:srgbClr val="FBAE40"/>
          </p15:clr>
        </p15:guide>
        <p15:guide id="16" pos="3744" userDrawn="1">
          <p15:clr>
            <a:srgbClr val="FBAE40"/>
          </p15:clr>
        </p15:guide>
        <p15:guide id="17" pos="3960" userDrawn="1">
          <p15:clr>
            <a:srgbClr val="FBAE40"/>
          </p15:clr>
        </p15:guide>
        <p15:guide id="18" pos="5520" userDrawn="1">
          <p15:clr>
            <a:srgbClr val="FBAE40"/>
          </p15:clr>
        </p15:guide>
        <p15:guide id="19" pos="5736" userDrawn="1">
          <p15:clr>
            <a:srgbClr val="FBAE40"/>
          </p15:clr>
        </p15:guide>
        <p15:guide id="20" orient="horz" pos="100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6B01A99-F0E4-4F6A-9814-CECDD9DC96F6}"/>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538B7B0-D097-7C40-B18F-DF9854A1FDD6}"/>
              </a:ext>
            </a:extLst>
          </p:cNvPr>
          <p:cNvSpPr>
            <a:spLocks noGrp="1"/>
          </p:cNvSpPr>
          <p:nvPr>
            <p:ph type="body" sz="quarter" idx="10" hasCustomPrompt="1"/>
          </p:nvPr>
        </p:nvSpPr>
        <p:spPr>
          <a:xfrm>
            <a:off x="609601" y="1600200"/>
            <a:ext cx="8155179" cy="3714750"/>
          </a:xfrm>
        </p:spPr>
        <p:txBody>
          <a:bodyPr/>
          <a:lstStyle>
            <a:lvl1pPr marL="274320" indent="-274320">
              <a:lnSpc>
                <a:spcPct val="100000"/>
              </a:lnSpc>
              <a:spcBef>
                <a:spcPts val="1200"/>
              </a:spcBef>
              <a:buClr>
                <a:schemeClr val="accent1"/>
              </a:buClr>
              <a:buFont typeface="+mj-lt"/>
              <a:buAutoNum type="arabicPeriod"/>
              <a:defRPr sz="1800">
                <a:solidFill>
                  <a:schemeClr val="tx1"/>
                </a:solidFill>
                <a:latin typeface="+mn-lt"/>
              </a:defRPr>
            </a:lvl1pPr>
          </a:lstStyle>
          <a:p>
            <a:pPr lvl="0"/>
            <a:r>
              <a:rPr lang="en-US" dirty="0"/>
              <a:t>This is Visa Dialect Regular 18pt</a:t>
            </a:r>
          </a:p>
          <a:p>
            <a:pPr lvl="0"/>
            <a:r>
              <a:rPr lang="en-US" dirty="0"/>
              <a:t>Items are automatically numbered</a:t>
            </a:r>
          </a:p>
          <a:p>
            <a:pPr lvl="0"/>
            <a:r>
              <a:rPr lang="en-US" dirty="0"/>
              <a:t>If needed, use the Numbering button on the Home tab to turn off numbers.</a:t>
            </a:r>
          </a:p>
          <a:p>
            <a:pPr lvl="0"/>
            <a:endParaRPr lang="en-US" dirty="0"/>
          </a:p>
        </p:txBody>
      </p:sp>
      <p:sp>
        <p:nvSpPr>
          <p:cNvPr id="9" name="Title Placeholder 1">
            <a:extLst>
              <a:ext uri="{FF2B5EF4-FFF2-40B4-BE49-F238E27FC236}">
                <a16:creationId xmlns:a16="http://schemas.microsoft.com/office/drawing/2014/main" id="{B151B0AD-0CB2-A048-A80E-79B8AB9DC59D}"/>
              </a:ext>
            </a:extLst>
          </p:cNvPr>
          <p:cNvSpPr>
            <a:spLocks noGrp="1"/>
          </p:cNvSpPr>
          <p:nvPr>
            <p:ph type="title" hasCustomPrompt="1"/>
          </p:nvPr>
        </p:nvSpPr>
        <p:spPr>
          <a:xfrm>
            <a:off x="609600" y="471579"/>
            <a:ext cx="10972800" cy="369561"/>
          </a:xfrm>
          <a:prstGeom prst="rect">
            <a:avLst/>
          </a:prstGeom>
        </p:spPr>
        <p:txBody>
          <a:bodyPr vert="horz" lIns="0" tIns="0" rIns="0" bIns="91440" rtlCol="0" anchor="t" anchorCtr="0">
            <a:normAutofit/>
          </a:bodyPr>
          <a:lstStyle>
            <a:lvl1pPr>
              <a:defRPr sz="2000"/>
            </a:lvl1pPr>
          </a:lstStyle>
          <a:p>
            <a:r>
              <a:rPr lang="en-US" dirty="0"/>
              <a:t>Agenda</a:t>
            </a:r>
          </a:p>
        </p:txBody>
      </p:sp>
      <p:pic>
        <p:nvPicPr>
          <p:cNvPr id="11" name="Picture 10" descr="Logo&#10;&#10;Description automatically generated">
            <a:extLst>
              <a:ext uri="{FF2B5EF4-FFF2-40B4-BE49-F238E27FC236}">
                <a16:creationId xmlns:a16="http://schemas.microsoft.com/office/drawing/2014/main" id="{AF40C379-F42C-48E2-9BF6-F41A857ED5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Tree>
    <p:extLst>
      <p:ext uri="{BB962C8B-B14F-4D97-AF65-F5344CB8AC3E}">
        <p14:creationId xmlns:p14="http://schemas.microsoft.com/office/powerpoint/2010/main" val="3271680428"/>
      </p:ext>
    </p:extLst>
  </p:cSld>
  <p:clrMapOvr>
    <a:masterClrMapping/>
  </p:clrMapOvr>
  <p:extLst>
    <p:ext uri="{DCECCB84-F9BA-43D5-87BE-67443E8EF086}">
      <p15:sldGuideLst xmlns:p15="http://schemas.microsoft.com/office/powerpoint/2012/main">
        <p15:guide id="11" orient="horz" pos="2160" userDrawn="1">
          <p15:clr>
            <a:srgbClr val="FBAE40"/>
          </p15:clr>
        </p15:guide>
        <p15:guide id="12" pos="384" userDrawn="1">
          <p15:clr>
            <a:srgbClr val="FBAE40"/>
          </p15:clr>
        </p15:guide>
        <p15:guide id="13" pos="7296" userDrawn="1">
          <p15:clr>
            <a:srgbClr val="FBAE40"/>
          </p15:clr>
        </p15:guide>
        <p15:guide id="20" orient="horz" pos="1008" userDrawn="1">
          <p15:clr>
            <a:srgbClr val="FBAE40"/>
          </p15:clr>
        </p15:guide>
        <p15:guide id="21" pos="5520" userDrawn="1">
          <p15:clr>
            <a:srgbClr val="FBAE40"/>
          </p15:clr>
        </p15:guide>
        <p15:guide id="22" pos="573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3AA401A3-5E31-1746-967D-DE8C07716436}"/>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pic>
        <p:nvPicPr>
          <p:cNvPr id="14" name="Picture 13" descr="Logo&#10;&#10;Description automatically generated">
            <a:extLst>
              <a:ext uri="{FF2B5EF4-FFF2-40B4-BE49-F238E27FC236}">
                <a16:creationId xmlns:a16="http://schemas.microsoft.com/office/drawing/2014/main" id="{81FF40AA-DA29-4214-9EF5-FE828C04A9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5" name="Title Placeholder 1">
            <a:extLst>
              <a:ext uri="{FF2B5EF4-FFF2-40B4-BE49-F238E27FC236}">
                <a16:creationId xmlns:a16="http://schemas.microsoft.com/office/drawing/2014/main" id="{68FC6AED-2776-AC42-B536-8EFA0107CCFA}"/>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16" name="Text Placeholder 2">
            <a:extLst>
              <a:ext uri="{FF2B5EF4-FFF2-40B4-BE49-F238E27FC236}">
                <a16:creationId xmlns:a16="http://schemas.microsoft.com/office/drawing/2014/main" id="{0802A091-537F-6749-A908-1B885DDB255E}"/>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989488076"/>
      </p:ext>
    </p:extLst>
  </p:cSld>
  <p:clrMapOvr>
    <a:masterClrMapping/>
  </p:clrMapOvr>
  <p:extLst>
    <p:ext uri="{DCECCB84-F9BA-43D5-87BE-67443E8EF086}">
      <p15:sldGuideLst xmlns:p15="http://schemas.microsoft.com/office/powerpoint/2012/main">
        <p15:guide id="4" orient="horz" pos="1008" userDrawn="1">
          <p15:clr>
            <a:srgbClr val="FBAE40"/>
          </p15:clr>
        </p15:guide>
        <p15:guide id="5" pos="384" userDrawn="1">
          <p15:clr>
            <a:srgbClr val="FBAE40"/>
          </p15:clr>
        </p15:guide>
        <p15:guide id="6" pos="729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145919AD-36C2-4214-89C4-F6CAFE1A956A}"/>
              </a:ext>
            </a:extLst>
          </p:cNvPr>
          <p:cNvSpPr>
            <a:spLocks noGrp="1"/>
          </p:cNvSpPr>
          <p:nvPr>
            <p:ph sz="quarter" idx="11"/>
          </p:nvPr>
        </p:nvSpPr>
        <p:spPr>
          <a:xfrm>
            <a:off x="609600" y="1600200"/>
            <a:ext cx="8155180" cy="4610100"/>
          </a:xfrm>
        </p:spPr>
        <p:txBody>
          <a:bodyPr>
            <a:noAutofit/>
          </a:bodyPr>
          <a:lstStyle>
            <a:lvl1pPr>
              <a:lnSpc>
                <a:spcPct val="100000"/>
              </a:lnSpc>
              <a:defRPr sz="1600" b="0">
                <a:solidFill>
                  <a:schemeClr val="accent1"/>
                </a:solidFill>
                <a:latin typeface="+mj-lt"/>
              </a:defRPr>
            </a:lvl1pPr>
            <a:lvl2pPr>
              <a:lnSpc>
                <a:spcPct val="100000"/>
              </a:lnSpc>
              <a:spcBef>
                <a:spcPts val="800"/>
              </a:spcBef>
              <a:defRPr sz="1600"/>
            </a:lvl2pPr>
            <a:lvl3pPr>
              <a:lnSpc>
                <a:spcPct val="100000"/>
              </a:lnSpc>
              <a:defRPr sz="1600"/>
            </a:lvl3pPr>
            <a:lvl4pPr>
              <a:lnSpc>
                <a:spcPct val="100000"/>
              </a:lnSpc>
              <a:defRPr sz="1600"/>
            </a:lvl4pPr>
            <a:lvl5pPr>
              <a:lnSpc>
                <a:spcPct val="100000"/>
              </a:lnSpc>
              <a:defRPr sz="1600"/>
            </a:lvl5pPr>
            <a:lvl6pPr>
              <a:lnSpc>
                <a:spcPct val="100000"/>
              </a:lnSpc>
              <a:defRPr sz="16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Placeholder 1">
            <a:extLst>
              <a:ext uri="{FF2B5EF4-FFF2-40B4-BE49-F238E27FC236}">
                <a16:creationId xmlns:a16="http://schemas.microsoft.com/office/drawing/2014/main" id="{885E3F26-CD4B-4F4B-A76A-323B5897EAAE}"/>
              </a:ext>
            </a:extLst>
          </p:cNvPr>
          <p:cNvSpPr>
            <a:spLocks noGrp="1"/>
          </p:cNvSpPr>
          <p:nvPr>
            <p:ph type="title"/>
          </p:nvPr>
        </p:nvSpPr>
        <p:spPr>
          <a:xfrm>
            <a:off x="609600" y="471458"/>
            <a:ext cx="10972800" cy="967982"/>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pic>
        <p:nvPicPr>
          <p:cNvPr id="12" name="Picture 11" descr="Logo&#10;&#10;Description automatically generated">
            <a:extLst>
              <a:ext uri="{FF2B5EF4-FFF2-40B4-BE49-F238E27FC236}">
                <a16:creationId xmlns:a16="http://schemas.microsoft.com/office/drawing/2014/main" id="{073FB1A2-EA14-4F6C-86F9-FD497A3034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3" name="Text Placeholder 2">
            <a:extLst>
              <a:ext uri="{FF2B5EF4-FFF2-40B4-BE49-F238E27FC236}">
                <a16:creationId xmlns:a16="http://schemas.microsoft.com/office/drawing/2014/main" id="{B0AEBB67-1858-8045-8897-E60ACC3C616F}"/>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324863186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 userDrawn="1">
          <p15:clr>
            <a:srgbClr val="FBAE40"/>
          </p15:clr>
        </p15:guide>
        <p15:guide id="3" pos="7296" userDrawn="1">
          <p15:clr>
            <a:srgbClr val="FBAE40"/>
          </p15:clr>
        </p15:guide>
        <p15:guide id="4" pos="5520" userDrawn="1">
          <p15:clr>
            <a:srgbClr val="FBAE40"/>
          </p15:clr>
        </p15:guide>
        <p15:guide id="5" pos="57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ig Type - with Icon">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076C857-6C05-8E4F-89DE-4C6A9CEA50B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34954" y="385590"/>
            <a:ext cx="836212" cy="270933"/>
          </a:xfrm>
          <a:prstGeom prst="rect">
            <a:avLst/>
          </a:prstGeom>
        </p:spPr>
      </p:pic>
      <p:sp>
        <p:nvSpPr>
          <p:cNvPr id="14" name="Title Placeholder 1">
            <a:extLst>
              <a:ext uri="{FF2B5EF4-FFF2-40B4-BE49-F238E27FC236}">
                <a16:creationId xmlns:a16="http://schemas.microsoft.com/office/drawing/2014/main" id="{B4CD84E1-A716-784A-BEDC-3F776D13ECA9}"/>
              </a:ext>
            </a:extLst>
          </p:cNvPr>
          <p:cNvSpPr>
            <a:spLocks noGrp="1"/>
          </p:cNvSpPr>
          <p:nvPr>
            <p:ph type="title" hasCustomPrompt="1"/>
          </p:nvPr>
        </p:nvSpPr>
        <p:spPr>
          <a:xfrm>
            <a:off x="609600" y="1600200"/>
            <a:ext cx="8080664" cy="1408176"/>
          </a:xfrm>
          <a:prstGeom prst="rect">
            <a:avLst/>
          </a:prstGeom>
        </p:spPr>
        <p:txBody>
          <a:bodyPr vert="horz" lIns="0" tIns="0" rIns="0" bIns="0" rtlCol="0" anchor="t" anchorCtr="0">
            <a:noAutofit/>
          </a:bodyPr>
          <a:lstStyle>
            <a:lvl1pPr>
              <a:defRPr sz="4500">
                <a:solidFill>
                  <a:schemeClr val="bg1"/>
                </a:solidFill>
                <a:latin typeface="Visa Dialect Medium" pitchFamily="2" charset="0"/>
              </a:defRPr>
            </a:lvl1pPr>
          </a:lstStyle>
          <a:p>
            <a:r>
              <a:rPr lang="en-US" dirty="0"/>
              <a:t>Click to edit Master title style with up to two lines</a:t>
            </a:r>
          </a:p>
        </p:txBody>
      </p:sp>
      <p:sp>
        <p:nvSpPr>
          <p:cNvPr id="15" name="Text Placeholder 2">
            <a:extLst>
              <a:ext uri="{FF2B5EF4-FFF2-40B4-BE49-F238E27FC236}">
                <a16:creationId xmlns:a16="http://schemas.microsoft.com/office/drawing/2014/main" id="{C5F9A24A-091B-1847-A8CD-FA05E6DF03B4}"/>
              </a:ext>
            </a:extLst>
          </p:cNvPr>
          <p:cNvSpPr>
            <a:spLocks noGrp="1"/>
          </p:cNvSpPr>
          <p:nvPr>
            <p:ph type="body" sz="quarter" idx="10" hasCustomPrompt="1"/>
          </p:nvPr>
        </p:nvSpPr>
        <p:spPr>
          <a:xfrm>
            <a:off x="609600" y="3158598"/>
            <a:ext cx="5486400" cy="822292"/>
          </a:xfrm>
          <a:prstGeom prst="rect">
            <a:avLst/>
          </a:prstGeom>
        </p:spPr>
        <p:txBody>
          <a:bodyPr/>
          <a:lstStyle>
            <a:lvl1pPr>
              <a:lnSpc>
                <a:spcPct val="100000"/>
              </a:lnSpc>
              <a:defRPr sz="1800">
                <a:solidFill>
                  <a:schemeClr val="accent2"/>
                </a:solidFill>
                <a:latin typeface="+mn-lt"/>
              </a:defRPr>
            </a:lvl1pPr>
            <a:lvl2pPr marL="457200" indent="0">
              <a:buNone/>
              <a:defRPr/>
            </a:lvl2pPr>
          </a:lstStyle>
          <a:p>
            <a:pPr lvl="0"/>
            <a:r>
              <a:rPr lang="en-US" dirty="0"/>
              <a:t>Click to edit subtitle</a:t>
            </a:r>
          </a:p>
        </p:txBody>
      </p:sp>
      <p:pic>
        <p:nvPicPr>
          <p:cNvPr id="8" name="Picture Placeholder 6">
            <a:extLst>
              <a:ext uri="{FF2B5EF4-FFF2-40B4-BE49-F238E27FC236}">
                <a16:creationId xmlns:a16="http://schemas.microsoft.com/office/drawing/2014/main" id="{8FA1B8AC-487C-49C6-B84A-CD69B74EDED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208008" y="3835908"/>
            <a:ext cx="2374392" cy="2374392"/>
          </a:xfrm>
          <a:prstGeom prst="rect">
            <a:avLst/>
          </a:prstGeom>
        </p:spPr>
      </p:pic>
    </p:spTree>
    <p:extLst>
      <p:ext uri="{BB962C8B-B14F-4D97-AF65-F5344CB8AC3E}">
        <p14:creationId xmlns:p14="http://schemas.microsoft.com/office/powerpoint/2010/main" val="2911086640"/>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head and Bullets">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58AFA770-D7F0-4D2B-A47E-E283C9FBB1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9" name="Content Placeholder 2">
            <a:extLst>
              <a:ext uri="{FF2B5EF4-FFF2-40B4-BE49-F238E27FC236}">
                <a16:creationId xmlns:a16="http://schemas.microsoft.com/office/drawing/2014/main" id="{0B7E1188-4C45-8F48-ACBC-D78A854D78B2}"/>
              </a:ext>
            </a:extLst>
          </p:cNvPr>
          <p:cNvSpPr>
            <a:spLocks noGrp="1"/>
          </p:cNvSpPr>
          <p:nvPr>
            <p:ph sz="quarter" idx="11"/>
          </p:nvPr>
        </p:nvSpPr>
        <p:spPr>
          <a:xfrm>
            <a:off x="609600" y="1600200"/>
            <a:ext cx="8155180" cy="4610100"/>
          </a:xfrm>
        </p:spPr>
        <p:txBody>
          <a:bodyPr>
            <a:noAutofit/>
          </a:bodyPr>
          <a:lstStyle>
            <a:lvl1pPr>
              <a:lnSpc>
                <a:spcPct val="100000"/>
              </a:lnSpc>
              <a:defRPr sz="1600" b="0">
                <a:solidFill>
                  <a:schemeClr val="accent1"/>
                </a:solidFill>
                <a:latin typeface="+mj-lt"/>
              </a:defRPr>
            </a:lvl1pPr>
            <a:lvl2pPr>
              <a:lnSpc>
                <a:spcPct val="100000"/>
              </a:lnSpc>
              <a:spcBef>
                <a:spcPts val="800"/>
              </a:spcBef>
              <a:defRPr sz="1600"/>
            </a:lvl2pPr>
            <a:lvl3pPr>
              <a:lnSpc>
                <a:spcPct val="100000"/>
              </a:lnSpc>
              <a:defRPr sz="1600"/>
            </a:lvl3pPr>
            <a:lvl4pPr>
              <a:lnSpc>
                <a:spcPct val="100000"/>
              </a:lnSpc>
              <a:defRPr sz="1600"/>
            </a:lvl4pPr>
            <a:lvl5pPr>
              <a:lnSpc>
                <a:spcPct val="100000"/>
              </a:lnSpc>
              <a:defRPr sz="1600"/>
            </a:lvl5pPr>
            <a:lvl6pPr>
              <a:lnSpc>
                <a:spcPct val="100000"/>
              </a:lnSpc>
              <a:defRPr sz="16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0" name="Title Placeholder 1">
            <a:extLst>
              <a:ext uri="{FF2B5EF4-FFF2-40B4-BE49-F238E27FC236}">
                <a16:creationId xmlns:a16="http://schemas.microsoft.com/office/drawing/2014/main" id="{2D125BFB-43F1-B442-B16F-32B94167C3B7}"/>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13" name="Text Placeholder 2">
            <a:extLst>
              <a:ext uri="{FF2B5EF4-FFF2-40B4-BE49-F238E27FC236}">
                <a16:creationId xmlns:a16="http://schemas.microsoft.com/office/drawing/2014/main" id="{23ABC604-EE73-8441-BEA6-A5DA6EE91ABA}"/>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14" name="Text Placeholder 2">
            <a:extLst>
              <a:ext uri="{FF2B5EF4-FFF2-40B4-BE49-F238E27FC236}">
                <a16:creationId xmlns:a16="http://schemas.microsoft.com/office/drawing/2014/main" id="{50751AB5-BCE2-3A48-AB2B-81D29577528D}"/>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63136411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 userDrawn="1">
          <p15:clr>
            <a:srgbClr val="FBAE40"/>
          </p15:clr>
        </p15:guide>
        <p15:guide id="3" pos="7296" userDrawn="1">
          <p15:clr>
            <a:srgbClr val="FBAE40"/>
          </p15:clr>
        </p15:guide>
        <p15:guide id="4" pos="55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head and Bullets - Centere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58AFA770-D7F0-4D2B-A47E-E283C9FBB1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9" name="Content Placeholder 2">
            <a:extLst>
              <a:ext uri="{FF2B5EF4-FFF2-40B4-BE49-F238E27FC236}">
                <a16:creationId xmlns:a16="http://schemas.microsoft.com/office/drawing/2014/main" id="{0B7E1188-4C45-8F48-ACBC-D78A854D78B2}"/>
              </a:ext>
            </a:extLst>
          </p:cNvPr>
          <p:cNvSpPr>
            <a:spLocks noGrp="1"/>
          </p:cNvSpPr>
          <p:nvPr>
            <p:ph sz="quarter" idx="11"/>
          </p:nvPr>
        </p:nvSpPr>
        <p:spPr>
          <a:xfrm>
            <a:off x="2018410" y="1600200"/>
            <a:ext cx="8155180" cy="4610100"/>
          </a:xfrm>
        </p:spPr>
        <p:txBody>
          <a:bodyPr>
            <a:noAutofit/>
          </a:bodyPr>
          <a:lstStyle>
            <a:lvl1pPr>
              <a:lnSpc>
                <a:spcPct val="100000"/>
              </a:lnSpc>
              <a:defRPr sz="1600" b="0">
                <a:solidFill>
                  <a:schemeClr val="accent1"/>
                </a:solidFill>
                <a:latin typeface="+mj-lt"/>
              </a:defRPr>
            </a:lvl1pPr>
            <a:lvl2pPr>
              <a:lnSpc>
                <a:spcPct val="100000"/>
              </a:lnSpc>
              <a:spcBef>
                <a:spcPts val="800"/>
              </a:spcBef>
              <a:defRPr sz="1600"/>
            </a:lvl2pPr>
            <a:lvl3pPr>
              <a:lnSpc>
                <a:spcPct val="100000"/>
              </a:lnSpc>
              <a:defRPr sz="1600"/>
            </a:lvl3pPr>
            <a:lvl4pPr>
              <a:lnSpc>
                <a:spcPct val="100000"/>
              </a:lnSpc>
              <a:defRPr sz="1600"/>
            </a:lvl4pPr>
            <a:lvl5pPr>
              <a:lnSpc>
                <a:spcPct val="100000"/>
              </a:lnSpc>
              <a:defRPr sz="1600"/>
            </a:lvl5pPr>
            <a:lvl6pPr>
              <a:lnSpc>
                <a:spcPct val="100000"/>
              </a:lnSpc>
              <a:defRPr sz="16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0" name="Title Placeholder 1">
            <a:extLst>
              <a:ext uri="{FF2B5EF4-FFF2-40B4-BE49-F238E27FC236}">
                <a16:creationId xmlns:a16="http://schemas.microsoft.com/office/drawing/2014/main" id="{2D125BFB-43F1-B442-B16F-32B94167C3B7}"/>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13" name="Text Placeholder 2">
            <a:extLst>
              <a:ext uri="{FF2B5EF4-FFF2-40B4-BE49-F238E27FC236}">
                <a16:creationId xmlns:a16="http://schemas.microsoft.com/office/drawing/2014/main" id="{23ABC604-EE73-8441-BEA6-A5DA6EE91ABA}"/>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14" name="Text Placeholder 2">
            <a:extLst>
              <a:ext uri="{FF2B5EF4-FFF2-40B4-BE49-F238E27FC236}">
                <a16:creationId xmlns:a16="http://schemas.microsoft.com/office/drawing/2014/main" id="{50751AB5-BCE2-3A48-AB2B-81D29577528D}"/>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290892709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 userDrawn="1">
          <p15:clr>
            <a:srgbClr val="FBAE40"/>
          </p15:clr>
        </p15:guide>
        <p15:guide id="3" pos="729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bering and Bullets">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58AFA770-D7F0-4D2B-A47E-E283C9FBB1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30" name="Title Placeholder 1">
            <a:extLst>
              <a:ext uri="{FF2B5EF4-FFF2-40B4-BE49-F238E27FC236}">
                <a16:creationId xmlns:a16="http://schemas.microsoft.com/office/drawing/2014/main" id="{2D125BFB-43F1-B442-B16F-32B94167C3B7}"/>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13" name="Content Placeholder 2">
            <a:extLst>
              <a:ext uri="{FF2B5EF4-FFF2-40B4-BE49-F238E27FC236}">
                <a16:creationId xmlns:a16="http://schemas.microsoft.com/office/drawing/2014/main" id="{9CE45557-2782-1C4D-9649-898298039264}"/>
              </a:ext>
            </a:extLst>
          </p:cNvPr>
          <p:cNvSpPr>
            <a:spLocks noGrp="1"/>
          </p:cNvSpPr>
          <p:nvPr>
            <p:ph sz="quarter" idx="11" hasCustomPrompt="1"/>
          </p:nvPr>
        </p:nvSpPr>
        <p:spPr>
          <a:xfrm>
            <a:off x="609599" y="1600200"/>
            <a:ext cx="8153401" cy="4610100"/>
          </a:xfrm>
        </p:spPr>
        <p:txBody>
          <a:bodyPr>
            <a:noAutofit/>
          </a:bodyPr>
          <a:lstStyle>
            <a:lvl1pPr marL="230188" indent="-230188">
              <a:lnSpc>
                <a:spcPct val="100000"/>
              </a:lnSpc>
              <a:spcBef>
                <a:spcPts val="1200"/>
              </a:spcBef>
              <a:spcAft>
                <a:spcPts val="800"/>
              </a:spcAft>
              <a:buFont typeface="+mj-lt"/>
              <a:buAutoNum type="arabicPeriod"/>
              <a:tabLst/>
              <a:defRPr sz="160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200"/>
            </a:lvl2pPr>
            <a:lvl3pPr marL="457200" indent="-228600">
              <a:lnSpc>
                <a:spcPct val="110000"/>
              </a:lnSpc>
              <a:spcBef>
                <a:spcPts val="0"/>
              </a:spcBef>
              <a:tabLst/>
              <a:defRPr sz="1600"/>
            </a:lvl3pPr>
            <a:lvl4pPr marL="685800" indent="-228600">
              <a:lnSpc>
                <a:spcPct val="110000"/>
              </a:lnSpc>
              <a:spcBef>
                <a:spcPts val="0"/>
              </a:spcBef>
              <a:tabLst/>
              <a:defRPr sz="1600"/>
            </a:lvl4pPr>
            <a:lvl5pPr>
              <a:lnSpc>
                <a:spcPct val="100000"/>
              </a:lnSpc>
              <a:defRPr sz="1400"/>
            </a:lvl5pPr>
          </a:lstStyle>
          <a:p>
            <a:pPr lvl="0"/>
            <a:r>
              <a:rPr lang="en-US" dirty="0"/>
              <a:t>Click to edit numbering text styles</a:t>
            </a:r>
          </a:p>
          <a:p>
            <a:pPr lvl="2"/>
            <a:r>
              <a:rPr lang="en-US" dirty="0"/>
              <a:t>Second bullet level</a:t>
            </a:r>
          </a:p>
          <a:p>
            <a:pPr lvl="3"/>
            <a:r>
              <a:rPr lang="en-US" dirty="0"/>
              <a:t>Third bullet  level</a:t>
            </a:r>
          </a:p>
        </p:txBody>
      </p:sp>
      <p:sp>
        <p:nvSpPr>
          <p:cNvPr id="14" name="Text Placeholder 2">
            <a:extLst>
              <a:ext uri="{FF2B5EF4-FFF2-40B4-BE49-F238E27FC236}">
                <a16:creationId xmlns:a16="http://schemas.microsoft.com/office/drawing/2014/main" id="{69B99707-631C-504C-957F-75DF92D42592}"/>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15" name="Text Placeholder 2">
            <a:extLst>
              <a:ext uri="{FF2B5EF4-FFF2-40B4-BE49-F238E27FC236}">
                <a16:creationId xmlns:a16="http://schemas.microsoft.com/office/drawing/2014/main" id="{EC748D62-F2B5-2B4A-9E6A-987900DA444D}"/>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1513046336"/>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 userDrawn="1">
          <p15:clr>
            <a:srgbClr val="FBAE40"/>
          </p15:clr>
        </p15:guide>
        <p15:guide id="3" pos="7296" userDrawn="1">
          <p15:clr>
            <a:srgbClr val="FBAE40"/>
          </p15:clr>
        </p15:guide>
        <p15:guide id="4" pos="552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g Statement - Tex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58AFA770-D7F0-4D2B-A47E-E283C9FBB1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30" name="Title Placeholder 1">
            <a:extLst>
              <a:ext uri="{FF2B5EF4-FFF2-40B4-BE49-F238E27FC236}">
                <a16:creationId xmlns:a16="http://schemas.microsoft.com/office/drawing/2014/main" id="{2D125BFB-43F1-B442-B16F-32B94167C3B7}"/>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14" name="Text Placeholder 2">
            <a:extLst>
              <a:ext uri="{FF2B5EF4-FFF2-40B4-BE49-F238E27FC236}">
                <a16:creationId xmlns:a16="http://schemas.microsoft.com/office/drawing/2014/main" id="{69B99707-631C-504C-957F-75DF92D42592}"/>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15" name="Text Placeholder 2">
            <a:extLst>
              <a:ext uri="{FF2B5EF4-FFF2-40B4-BE49-F238E27FC236}">
                <a16:creationId xmlns:a16="http://schemas.microsoft.com/office/drawing/2014/main" id="{EC748D62-F2B5-2B4A-9E6A-987900DA444D}"/>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
        <p:nvSpPr>
          <p:cNvPr id="9" name="Content Placeholder 2">
            <a:extLst>
              <a:ext uri="{FF2B5EF4-FFF2-40B4-BE49-F238E27FC236}">
                <a16:creationId xmlns:a16="http://schemas.microsoft.com/office/drawing/2014/main" id="{475382CE-2B92-4302-BA16-C03A94308F92}"/>
              </a:ext>
            </a:extLst>
          </p:cNvPr>
          <p:cNvSpPr>
            <a:spLocks noGrp="1"/>
          </p:cNvSpPr>
          <p:nvPr>
            <p:ph sz="quarter" idx="27"/>
          </p:nvPr>
        </p:nvSpPr>
        <p:spPr>
          <a:xfrm>
            <a:off x="609600" y="1600200"/>
            <a:ext cx="10972800" cy="4610100"/>
          </a:xfrm>
        </p:spPr>
        <p:txBody>
          <a:bodyPr>
            <a:noAutofit/>
          </a:bodyPr>
          <a:lstStyle>
            <a:lvl1pPr marL="514350" marR="0" indent="-514350" algn="l" defTabSz="914400" rtl="0" eaLnBrk="1" fontAlgn="auto" latinLnBrk="0" hangingPunct="1">
              <a:lnSpc>
                <a:spcPct val="100000"/>
              </a:lnSpc>
              <a:spcBef>
                <a:spcPts val="0"/>
              </a:spcBef>
              <a:spcAft>
                <a:spcPts val="1200"/>
              </a:spcAft>
              <a:buClr>
                <a:schemeClr val="accent1"/>
              </a:buClr>
              <a:buSzTx/>
              <a:buFont typeface="+mj-lt"/>
              <a:buAutoNum type="arabicPeriod"/>
              <a:tabLst/>
              <a:defRPr sz="3200" b="0" i="0">
                <a:solidFill>
                  <a:schemeClr val="tx1"/>
                </a:solidFill>
                <a:latin typeface="Visa Dialect Medium" pitchFamily="2" charset="0"/>
              </a:defRPr>
            </a:lvl1pPr>
            <a:lvl2pPr>
              <a:lnSpc>
                <a:spcPct val="100000"/>
              </a:lnSpc>
              <a:spcBef>
                <a:spcPts val="600"/>
              </a:spcBef>
              <a:defRPr sz="1050"/>
            </a:lvl2pPr>
            <a:lvl3pPr marL="171450" indent="-171450">
              <a:lnSpc>
                <a:spcPct val="100000"/>
              </a:lnSpc>
              <a:spcBef>
                <a:spcPts val="300"/>
              </a:spcBef>
              <a:tabLst/>
              <a:defRPr sz="1050"/>
            </a:lvl3pPr>
            <a:lvl4pPr marL="344488" indent="-173038">
              <a:lnSpc>
                <a:spcPct val="100000"/>
              </a:lnSpc>
              <a:spcBef>
                <a:spcPts val="300"/>
              </a:spcBef>
              <a:tabLst/>
              <a:defRPr sz="1050"/>
            </a:lvl4pPr>
            <a:lvl5pPr marL="514350" indent="-171450">
              <a:lnSpc>
                <a:spcPct val="100000"/>
              </a:lnSpc>
              <a:spcBef>
                <a:spcPts val="300"/>
              </a:spcBef>
              <a:tabLst/>
              <a:defRPr sz="1050"/>
            </a:lvl5pPr>
            <a:lvl6pPr marL="685800" indent="-176213">
              <a:tabLst/>
              <a:defRPr sz="1050"/>
            </a:lvl6pPr>
          </a:lstStyle>
          <a:p>
            <a:pPr marL="514350" marR="0" lvl="0" indent="-514350" algn="l" defTabSz="914400" rtl="0" eaLnBrk="1" fontAlgn="auto" latinLnBrk="0" hangingPunct="1">
              <a:lnSpc>
                <a:spcPct val="100000"/>
              </a:lnSpc>
              <a:spcBef>
                <a:spcPts val="300"/>
              </a:spcBef>
              <a:spcAft>
                <a:spcPts val="200"/>
              </a:spcAft>
              <a:buClr>
                <a:schemeClr val="accent1"/>
              </a:buClr>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100000"/>
              </a:lnSpc>
              <a:spcBef>
                <a:spcPts val="300"/>
              </a:spcBef>
              <a:spcAft>
                <a:spcPts val="200"/>
              </a:spcAft>
              <a:buClr>
                <a:schemeClr val="accent1"/>
              </a:buClr>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100000"/>
              </a:lnSpc>
              <a:spcBef>
                <a:spcPts val="300"/>
              </a:spcBef>
              <a:spcAft>
                <a:spcPts val="200"/>
              </a:spcAft>
              <a:buClr>
                <a:schemeClr val="accent1"/>
              </a:buClr>
              <a:buSzTx/>
              <a:buFont typeface="+mj-lt"/>
              <a:buAutoNum type="arabicPeriod"/>
              <a:tabLst/>
              <a:defRPr/>
            </a:pPr>
            <a:r>
              <a:rPr lang="en-US" dirty="0"/>
              <a:t>Click to edit Master text styles</a:t>
            </a:r>
          </a:p>
          <a:p>
            <a:pPr lvl="0"/>
            <a:endParaRPr lang="en-US" dirty="0"/>
          </a:p>
          <a:p>
            <a:pPr lvl="0"/>
            <a:endParaRPr lang="en-US" dirty="0"/>
          </a:p>
        </p:txBody>
      </p:sp>
    </p:spTree>
    <p:extLst>
      <p:ext uri="{BB962C8B-B14F-4D97-AF65-F5344CB8AC3E}">
        <p14:creationId xmlns:p14="http://schemas.microsoft.com/office/powerpoint/2010/main" val="1413793874"/>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 userDrawn="1">
          <p15:clr>
            <a:srgbClr val="FBAE40"/>
          </p15:clr>
        </p15:guide>
        <p15:guide id="3" pos="7296" userDrawn="1">
          <p15:clr>
            <a:srgbClr val="FBAE40"/>
          </p15:clr>
        </p15:guide>
        <p15:guide id="4" pos="55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 1">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FAAB2DA0-5560-4CFB-8BB1-FA929156A0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2" name="Content Placeholder 2">
            <a:extLst>
              <a:ext uri="{FF2B5EF4-FFF2-40B4-BE49-F238E27FC236}">
                <a16:creationId xmlns:a16="http://schemas.microsoft.com/office/drawing/2014/main" id="{E6863A02-5AA9-0045-86B9-CB65111A28F1}"/>
              </a:ext>
            </a:extLst>
          </p:cNvPr>
          <p:cNvSpPr>
            <a:spLocks noGrp="1"/>
          </p:cNvSpPr>
          <p:nvPr>
            <p:ph sz="quarter" idx="11"/>
          </p:nvPr>
        </p:nvSpPr>
        <p:spPr>
          <a:xfrm>
            <a:off x="609600" y="1600200"/>
            <a:ext cx="5283200" cy="4610100"/>
          </a:xfrm>
        </p:spPr>
        <p:txBody>
          <a:bodyPr>
            <a:noAutofit/>
          </a:bodyPr>
          <a:lstStyle>
            <a:lvl1pPr>
              <a:lnSpc>
                <a:spcPct val="100000"/>
              </a:lnSpc>
              <a:defRPr sz="1600" b="0">
                <a:solidFill>
                  <a:schemeClr val="accent1"/>
                </a:solidFill>
                <a:latin typeface="+mj-lt"/>
              </a:defRPr>
            </a:lvl1pPr>
            <a:lvl2pPr>
              <a:lnSpc>
                <a:spcPct val="100000"/>
              </a:lnSpc>
              <a:spcBef>
                <a:spcPts val="800"/>
              </a:spcBef>
              <a:defRPr sz="1600"/>
            </a:lvl2pPr>
            <a:lvl3pPr>
              <a:lnSpc>
                <a:spcPct val="100000"/>
              </a:lnSpc>
              <a:defRPr sz="1600"/>
            </a:lvl3pPr>
            <a:lvl4pPr>
              <a:lnSpc>
                <a:spcPct val="100000"/>
              </a:lnSpc>
              <a:defRPr sz="1600"/>
            </a:lvl4pPr>
            <a:lvl5pPr>
              <a:lnSpc>
                <a:spcPct val="100000"/>
              </a:lnSpc>
              <a:defRPr sz="1600"/>
            </a:lvl5pPr>
            <a:lvl6pPr>
              <a:lnSpc>
                <a:spcPct val="100000"/>
              </a:lnSpc>
              <a:defRPr sz="16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Content Placeholder 2">
            <a:extLst>
              <a:ext uri="{FF2B5EF4-FFF2-40B4-BE49-F238E27FC236}">
                <a16:creationId xmlns:a16="http://schemas.microsoft.com/office/drawing/2014/main" id="{F25B523E-6B9A-3E4C-A8C8-39C38CC0B143}"/>
              </a:ext>
            </a:extLst>
          </p:cNvPr>
          <p:cNvSpPr>
            <a:spLocks noGrp="1"/>
          </p:cNvSpPr>
          <p:nvPr>
            <p:ph sz="quarter" idx="31"/>
          </p:nvPr>
        </p:nvSpPr>
        <p:spPr>
          <a:xfrm>
            <a:off x="6250640" y="1600200"/>
            <a:ext cx="5331759" cy="4610100"/>
          </a:xfrm>
        </p:spPr>
        <p:txBody>
          <a:bodyPr>
            <a:noAutofit/>
          </a:bodyPr>
          <a:lstStyle>
            <a:lvl1pPr>
              <a:lnSpc>
                <a:spcPct val="100000"/>
              </a:lnSpc>
              <a:defRPr sz="1600" b="0">
                <a:solidFill>
                  <a:schemeClr val="accent1"/>
                </a:solidFill>
                <a:latin typeface="+mj-lt"/>
              </a:defRPr>
            </a:lvl1pPr>
            <a:lvl2pPr>
              <a:lnSpc>
                <a:spcPct val="100000"/>
              </a:lnSpc>
              <a:spcBef>
                <a:spcPts val="800"/>
              </a:spcBef>
              <a:defRPr sz="1600"/>
            </a:lvl2pPr>
            <a:lvl3pPr>
              <a:lnSpc>
                <a:spcPct val="100000"/>
              </a:lnSpc>
              <a:defRPr sz="1600"/>
            </a:lvl3pPr>
            <a:lvl4pPr>
              <a:lnSpc>
                <a:spcPct val="100000"/>
              </a:lnSpc>
              <a:defRPr sz="1600"/>
            </a:lvl4pPr>
            <a:lvl5pPr>
              <a:lnSpc>
                <a:spcPct val="100000"/>
              </a:lnSpc>
              <a:defRPr sz="1600"/>
            </a:lvl5pPr>
            <a:lvl6pPr>
              <a:lnSpc>
                <a:spcPct val="100000"/>
              </a:lnSpc>
              <a:defRPr sz="16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6" name="Title Placeholder 1">
            <a:extLst>
              <a:ext uri="{FF2B5EF4-FFF2-40B4-BE49-F238E27FC236}">
                <a16:creationId xmlns:a16="http://schemas.microsoft.com/office/drawing/2014/main" id="{348177B1-77DF-0E4E-A6DB-F7309173463C}"/>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17" name="Text Placeholder 2">
            <a:extLst>
              <a:ext uri="{FF2B5EF4-FFF2-40B4-BE49-F238E27FC236}">
                <a16:creationId xmlns:a16="http://schemas.microsoft.com/office/drawing/2014/main" id="{2CA431A8-80BE-3346-AEA4-3FE5EF0F8710}"/>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13" name="Text Placeholder 2">
            <a:extLst>
              <a:ext uri="{FF2B5EF4-FFF2-40B4-BE49-F238E27FC236}">
                <a16:creationId xmlns:a16="http://schemas.microsoft.com/office/drawing/2014/main" id="{4D624208-192E-BD42-8C2C-D3FC7AB00F28}"/>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829814199"/>
      </p:ext>
    </p:extLst>
  </p:cSld>
  <p:clrMapOvr>
    <a:masterClrMapping/>
  </p:clrMapOvr>
  <p:extLst>
    <p:ext uri="{DCECCB84-F9BA-43D5-87BE-67443E8EF086}">
      <p15:sldGuideLst xmlns:p15="http://schemas.microsoft.com/office/powerpoint/2012/main">
        <p15:guide id="12" pos="384" userDrawn="1">
          <p15:clr>
            <a:srgbClr val="FBAE40"/>
          </p15:clr>
        </p15:guide>
        <p15:guide id="13" pos="7296" userDrawn="1">
          <p15:clr>
            <a:srgbClr val="FBAE40"/>
          </p15:clr>
        </p15:guide>
        <p15:guide id="14" pos="1952" userDrawn="1">
          <p15:clr>
            <a:srgbClr val="FBAE40"/>
          </p15:clr>
        </p15:guide>
        <p15:guide id="15" pos="2176" userDrawn="1">
          <p15:clr>
            <a:srgbClr val="FBAE40"/>
          </p15:clr>
        </p15:guide>
        <p15:guide id="16" pos="3712" userDrawn="1">
          <p15:clr>
            <a:srgbClr val="FBAE40"/>
          </p15:clr>
        </p15:guide>
        <p15:guide id="17" pos="3936" userDrawn="1">
          <p15:clr>
            <a:srgbClr val="FBAE40"/>
          </p15:clr>
        </p15:guide>
        <p15:guide id="18" pos="5504" userDrawn="1">
          <p15:clr>
            <a:srgbClr val="FBAE40"/>
          </p15:clr>
        </p15:guide>
        <p15:guide id="19" pos="5728" userDrawn="1">
          <p15:clr>
            <a:srgbClr val="FBAE40"/>
          </p15:clr>
        </p15:guide>
        <p15:guide id="20" orient="horz" pos="100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 2">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1EF644C3-BD07-6F42-99C3-8410727AAF8F}"/>
              </a:ext>
            </a:extLst>
          </p:cNvPr>
          <p:cNvSpPr>
            <a:spLocks noGrp="1"/>
          </p:cNvSpPr>
          <p:nvPr>
            <p:ph sz="quarter" idx="11"/>
          </p:nvPr>
        </p:nvSpPr>
        <p:spPr>
          <a:xfrm>
            <a:off x="609600" y="2643202"/>
            <a:ext cx="5283200" cy="3567098"/>
          </a:xfrm>
        </p:spPr>
        <p:txBody>
          <a:bodyPr>
            <a:noAutofit/>
          </a:bodyPr>
          <a:lstStyle>
            <a:lvl1pPr>
              <a:lnSpc>
                <a:spcPct val="100000"/>
              </a:lnSpc>
              <a:defRPr sz="1600">
                <a:solidFill>
                  <a:schemeClr val="tx1"/>
                </a:solidFill>
                <a:latin typeface="+mj-lt"/>
              </a:defRPr>
            </a:lvl1pPr>
            <a:lvl2pPr>
              <a:lnSpc>
                <a:spcPct val="100000"/>
              </a:lnSpc>
              <a:spcBef>
                <a:spcPts val="800"/>
              </a:spcBef>
              <a:defRPr sz="1600">
                <a:solidFill>
                  <a:schemeClr val="tx1"/>
                </a:solidFill>
              </a:defRPr>
            </a:lvl2pPr>
            <a:lvl3pPr>
              <a:lnSpc>
                <a:spcPct val="100000"/>
              </a:lnSpc>
              <a:defRPr sz="16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vl6pPr>
              <a:lnSpc>
                <a:spcPct val="100000"/>
              </a:lnSpc>
              <a:defRPr sz="16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7" name="Content Placeholder 2">
            <a:extLst>
              <a:ext uri="{FF2B5EF4-FFF2-40B4-BE49-F238E27FC236}">
                <a16:creationId xmlns:a16="http://schemas.microsoft.com/office/drawing/2014/main" id="{DCDC8C9A-A5A1-DC44-9C5A-22CFBA39C588}"/>
              </a:ext>
            </a:extLst>
          </p:cNvPr>
          <p:cNvSpPr>
            <a:spLocks noGrp="1"/>
          </p:cNvSpPr>
          <p:nvPr>
            <p:ph sz="quarter" idx="27"/>
          </p:nvPr>
        </p:nvSpPr>
        <p:spPr>
          <a:xfrm>
            <a:off x="6248400" y="2643202"/>
            <a:ext cx="5334003" cy="3567098"/>
          </a:xfrm>
        </p:spPr>
        <p:txBody>
          <a:bodyPr>
            <a:noAutofit/>
          </a:bodyPr>
          <a:lstStyle>
            <a:lvl1pPr>
              <a:lnSpc>
                <a:spcPct val="100000"/>
              </a:lnSpc>
              <a:defRPr sz="1600">
                <a:solidFill>
                  <a:schemeClr val="tx1"/>
                </a:solidFill>
                <a:latin typeface="+mj-lt"/>
              </a:defRPr>
            </a:lvl1pPr>
            <a:lvl2pPr>
              <a:lnSpc>
                <a:spcPct val="100000"/>
              </a:lnSpc>
              <a:spcBef>
                <a:spcPts val="800"/>
              </a:spcBef>
              <a:defRPr sz="1600">
                <a:solidFill>
                  <a:schemeClr val="tx1"/>
                </a:solidFill>
              </a:defRPr>
            </a:lvl2pPr>
            <a:lvl3pPr>
              <a:lnSpc>
                <a:spcPct val="100000"/>
              </a:lnSpc>
              <a:defRPr sz="16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vl6pPr>
              <a:lnSpc>
                <a:spcPct val="100000"/>
              </a:lnSpc>
              <a:defRPr sz="16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1" name="Text Placeholder 2">
            <a:extLst>
              <a:ext uri="{FF2B5EF4-FFF2-40B4-BE49-F238E27FC236}">
                <a16:creationId xmlns:a16="http://schemas.microsoft.com/office/drawing/2014/main" id="{EED0B6DA-B1AD-8E4B-8D28-00B2D6352FD5}"/>
              </a:ext>
            </a:extLst>
          </p:cNvPr>
          <p:cNvSpPr>
            <a:spLocks noGrp="1"/>
          </p:cNvSpPr>
          <p:nvPr>
            <p:ph type="body" sz="quarter" idx="10" hasCustomPrompt="1"/>
          </p:nvPr>
        </p:nvSpPr>
        <p:spPr>
          <a:xfrm>
            <a:off x="609600" y="1567214"/>
            <a:ext cx="528320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1</a:t>
            </a:r>
          </a:p>
        </p:txBody>
      </p:sp>
      <p:cxnSp>
        <p:nvCxnSpPr>
          <p:cNvPr id="12" name="Straight Connector 11">
            <a:extLst>
              <a:ext uri="{FF2B5EF4-FFF2-40B4-BE49-F238E27FC236}">
                <a16:creationId xmlns:a16="http://schemas.microsoft.com/office/drawing/2014/main" id="{3F2A5599-054E-9A4C-941D-DEAF685255BE}"/>
              </a:ext>
            </a:extLst>
          </p:cNvPr>
          <p:cNvCxnSpPr>
            <a:cxnSpLocks/>
          </p:cNvCxnSpPr>
          <p:nvPr userDrawn="1"/>
        </p:nvCxnSpPr>
        <p:spPr>
          <a:xfrm>
            <a:off x="609601" y="2521444"/>
            <a:ext cx="5306479"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63914B0B-B3F6-A24C-B306-C2DE3CCFF837}"/>
              </a:ext>
            </a:extLst>
          </p:cNvPr>
          <p:cNvSpPr>
            <a:spLocks noGrp="1"/>
          </p:cNvSpPr>
          <p:nvPr>
            <p:ph type="body" sz="quarter" idx="12" hasCustomPrompt="1"/>
          </p:nvPr>
        </p:nvSpPr>
        <p:spPr>
          <a:xfrm>
            <a:off x="6248400" y="1567214"/>
            <a:ext cx="533400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2</a:t>
            </a:r>
          </a:p>
        </p:txBody>
      </p:sp>
      <p:cxnSp>
        <p:nvCxnSpPr>
          <p:cNvPr id="14" name="Straight Connector 13">
            <a:extLst>
              <a:ext uri="{FF2B5EF4-FFF2-40B4-BE49-F238E27FC236}">
                <a16:creationId xmlns:a16="http://schemas.microsoft.com/office/drawing/2014/main" id="{7E64FE3A-369E-0945-9952-79DE2D0CB498}"/>
              </a:ext>
            </a:extLst>
          </p:cNvPr>
          <p:cNvCxnSpPr>
            <a:cxnSpLocks/>
          </p:cNvCxnSpPr>
          <p:nvPr userDrawn="1"/>
        </p:nvCxnSpPr>
        <p:spPr>
          <a:xfrm>
            <a:off x="6248400" y="2521444"/>
            <a:ext cx="533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16" name="Picture 15" descr="Logo&#10;&#10;Description automatically generated">
            <a:extLst>
              <a:ext uri="{FF2B5EF4-FFF2-40B4-BE49-F238E27FC236}">
                <a16:creationId xmlns:a16="http://schemas.microsoft.com/office/drawing/2014/main" id="{28027102-0F0C-44D6-B79F-C9D54C4E64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7" name="Title Placeholder 1">
            <a:extLst>
              <a:ext uri="{FF2B5EF4-FFF2-40B4-BE49-F238E27FC236}">
                <a16:creationId xmlns:a16="http://schemas.microsoft.com/office/drawing/2014/main" id="{7687A00C-C9A6-DD42-9977-99993E7D452B}"/>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18" name="Text Placeholder 2">
            <a:extLst>
              <a:ext uri="{FF2B5EF4-FFF2-40B4-BE49-F238E27FC236}">
                <a16:creationId xmlns:a16="http://schemas.microsoft.com/office/drawing/2014/main" id="{96398BA2-811F-1C41-BC08-078B116D4ED8}"/>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0" name="Text Placeholder 2">
            <a:extLst>
              <a:ext uri="{FF2B5EF4-FFF2-40B4-BE49-F238E27FC236}">
                <a16:creationId xmlns:a16="http://schemas.microsoft.com/office/drawing/2014/main" id="{428E9757-427C-C249-9F47-223DCD7BF153}"/>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4064895224"/>
      </p:ext>
    </p:extLst>
  </p:cSld>
  <p:clrMapOvr>
    <a:masterClrMapping/>
  </p:clrMapOvr>
  <p:extLst>
    <p:ext uri="{DCECCB84-F9BA-43D5-87BE-67443E8EF086}">
      <p15:sldGuideLst xmlns:p15="http://schemas.microsoft.com/office/powerpoint/2012/main">
        <p15:guide id="12" pos="384" userDrawn="1">
          <p15:clr>
            <a:srgbClr val="FBAE40"/>
          </p15:clr>
        </p15:guide>
        <p15:guide id="13" pos="7296" userDrawn="1">
          <p15:clr>
            <a:srgbClr val="FBAE40"/>
          </p15:clr>
        </p15:guide>
        <p15:guide id="14" pos="1952" userDrawn="1">
          <p15:clr>
            <a:srgbClr val="FBAE40"/>
          </p15:clr>
        </p15:guide>
        <p15:guide id="15" pos="2176" userDrawn="1">
          <p15:clr>
            <a:srgbClr val="FBAE40"/>
          </p15:clr>
        </p15:guide>
        <p15:guide id="16" pos="3712" userDrawn="1">
          <p15:clr>
            <a:srgbClr val="FBAE40"/>
          </p15:clr>
        </p15:guide>
        <p15:guide id="17" pos="3936" userDrawn="1">
          <p15:clr>
            <a:srgbClr val="FBAE40"/>
          </p15:clr>
        </p15:guide>
        <p15:guide id="18" pos="5504" userDrawn="1">
          <p15:clr>
            <a:srgbClr val="FBAE40"/>
          </p15:clr>
        </p15:guide>
        <p15:guide id="19" pos="5728" userDrawn="1">
          <p15:clr>
            <a:srgbClr val="FBAE40"/>
          </p15:clr>
        </p15:guide>
        <p15:guide id="20" orient="horz" pos="1008" userDrawn="1">
          <p15:clr>
            <a:srgbClr val="FBAE40"/>
          </p15:clr>
        </p15:guide>
        <p15:guide id="21" orient="horz" pos="165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C1207722-B163-475D-B601-1EA08B6AAA47}"/>
              </a:ext>
            </a:extLst>
          </p:cNvPr>
          <p:cNvSpPr>
            <a:spLocks noGrp="1"/>
          </p:cNvSpPr>
          <p:nvPr>
            <p:ph sz="quarter" idx="12"/>
          </p:nvPr>
        </p:nvSpPr>
        <p:spPr>
          <a:xfrm>
            <a:off x="3467100" y="1600200"/>
            <a:ext cx="8115300" cy="4610100"/>
          </a:xfrm>
        </p:spPr>
        <p:txBody>
          <a:bodyPr>
            <a:noAutofit/>
          </a:bodyPr>
          <a:lstStyle>
            <a:lvl1pPr>
              <a:lnSpc>
                <a:spcPct val="100000"/>
              </a:lnSpc>
              <a:spcBef>
                <a:spcPts val="300"/>
              </a:spcBef>
              <a:spcAft>
                <a:spcPts val="200"/>
              </a:spcAft>
              <a:defRPr sz="1300"/>
            </a:lvl1pPr>
            <a:lvl2pPr>
              <a:lnSpc>
                <a:spcPct val="100000"/>
              </a:lnSpc>
              <a:spcBef>
                <a:spcPts val="600"/>
              </a:spcBef>
              <a:defRPr sz="1300"/>
            </a:lvl2pPr>
            <a:lvl3pPr marL="171450" indent="-171450">
              <a:lnSpc>
                <a:spcPct val="100000"/>
              </a:lnSpc>
              <a:spcBef>
                <a:spcPts val="300"/>
              </a:spcBef>
              <a:tabLst/>
              <a:defRPr sz="1300"/>
            </a:lvl3pPr>
            <a:lvl4pPr marL="344488" indent="-173038">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2" name="Content Placeholder 2">
            <a:extLst>
              <a:ext uri="{FF2B5EF4-FFF2-40B4-BE49-F238E27FC236}">
                <a16:creationId xmlns:a16="http://schemas.microsoft.com/office/drawing/2014/main" id="{9894B221-FC17-F343-84FB-9C6A7B70598F}"/>
              </a:ext>
            </a:extLst>
          </p:cNvPr>
          <p:cNvSpPr>
            <a:spLocks noGrp="1"/>
          </p:cNvSpPr>
          <p:nvPr>
            <p:ph sz="quarter" idx="11"/>
          </p:nvPr>
        </p:nvSpPr>
        <p:spPr>
          <a:xfrm>
            <a:off x="609600" y="1600200"/>
            <a:ext cx="2514600" cy="4610100"/>
          </a:xfrm>
        </p:spPr>
        <p:txBody>
          <a:bodyPr>
            <a:noAutofit/>
          </a:bodyPr>
          <a:lstStyle>
            <a:lvl1pPr>
              <a:lnSpc>
                <a:spcPct val="100000"/>
              </a:lnSpc>
              <a:spcBef>
                <a:spcPts val="300"/>
              </a:spcBef>
              <a:spcAft>
                <a:spcPts val="200"/>
              </a:spcAft>
              <a:defRPr sz="1300"/>
            </a:lvl1pPr>
            <a:lvl2pPr>
              <a:lnSpc>
                <a:spcPct val="100000"/>
              </a:lnSpc>
              <a:spcBef>
                <a:spcPts val="600"/>
              </a:spcBef>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pic>
        <p:nvPicPr>
          <p:cNvPr id="13" name="Picture 12" descr="Logo&#10;&#10;Description automatically generated">
            <a:extLst>
              <a:ext uri="{FF2B5EF4-FFF2-40B4-BE49-F238E27FC236}">
                <a16:creationId xmlns:a16="http://schemas.microsoft.com/office/drawing/2014/main" id="{0AFA99D6-3597-42EC-A393-B1F699E91E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1" name="Title Placeholder 1">
            <a:extLst>
              <a:ext uri="{FF2B5EF4-FFF2-40B4-BE49-F238E27FC236}">
                <a16:creationId xmlns:a16="http://schemas.microsoft.com/office/drawing/2014/main" id="{157C6BA9-A888-C046-9D14-AD47E712004D}"/>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5" name="Text Placeholder 2">
            <a:extLst>
              <a:ext uri="{FF2B5EF4-FFF2-40B4-BE49-F238E27FC236}">
                <a16:creationId xmlns:a16="http://schemas.microsoft.com/office/drawing/2014/main" id="{B6561AB5-5D81-0845-909C-25323AA17C51}"/>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6" name="Text Placeholder 2">
            <a:extLst>
              <a:ext uri="{FF2B5EF4-FFF2-40B4-BE49-F238E27FC236}">
                <a16:creationId xmlns:a16="http://schemas.microsoft.com/office/drawing/2014/main" id="{E1E59CE0-76E6-D84F-9E45-E33A3094777D}"/>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234704283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 userDrawn="1">
          <p15:clr>
            <a:srgbClr val="FBAE40"/>
          </p15:clr>
        </p15:guide>
        <p15:guide id="3" pos="7296" userDrawn="1">
          <p15:clr>
            <a:srgbClr val="FBAE40"/>
          </p15:clr>
        </p15:guide>
        <p15:guide id="8" pos="2184" userDrawn="1">
          <p15:clr>
            <a:srgbClr val="FBAE40"/>
          </p15:clr>
        </p15:guide>
        <p15:guide id="9" pos="196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 1">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C97E3760-1BB7-4A60-8487-48CE1416C623}"/>
              </a:ext>
            </a:extLst>
          </p:cNvPr>
          <p:cNvSpPr>
            <a:spLocks noGrp="1"/>
          </p:cNvSpPr>
          <p:nvPr>
            <p:ph sz="quarter" idx="11"/>
          </p:nvPr>
        </p:nvSpPr>
        <p:spPr>
          <a:xfrm>
            <a:off x="609600" y="1600200"/>
            <a:ext cx="3392360" cy="4610100"/>
          </a:xfrm>
        </p:spPr>
        <p:txBody>
          <a:bodyPr>
            <a:noAutofit/>
          </a:bodyPr>
          <a:lstStyle>
            <a:lvl1pPr>
              <a:lnSpc>
                <a:spcPct val="100000"/>
              </a:lnSpc>
              <a:spcBef>
                <a:spcPts val="300"/>
              </a:spcBef>
              <a:defRPr sz="1300"/>
            </a:lvl1pPr>
            <a:lvl2pPr>
              <a:lnSpc>
                <a:spcPct val="100000"/>
              </a:lnSpc>
              <a:spcBef>
                <a:spcPts val="600"/>
              </a:spcBef>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Content Placeholder 2">
            <a:extLst>
              <a:ext uri="{FF2B5EF4-FFF2-40B4-BE49-F238E27FC236}">
                <a16:creationId xmlns:a16="http://schemas.microsoft.com/office/drawing/2014/main" id="{1B38E0FE-FC45-D24E-BA98-E5CF5EA47103}"/>
              </a:ext>
            </a:extLst>
          </p:cNvPr>
          <p:cNvSpPr>
            <a:spLocks noGrp="1"/>
          </p:cNvSpPr>
          <p:nvPr>
            <p:ph sz="quarter" idx="33"/>
          </p:nvPr>
        </p:nvSpPr>
        <p:spPr>
          <a:xfrm>
            <a:off x="4402667" y="1600200"/>
            <a:ext cx="3392360" cy="4610100"/>
          </a:xfrm>
        </p:spPr>
        <p:txBody>
          <a:bodyPr>
            <a:noAutofit/>
          </a:bodyPr>
          <a:lstStyle>
            <a:lvl1pPr>
              <a:lnSpc>
                <a:spcPct val="100000"/>
              </a:lnSpc>
              <a:spcBef>
                <a:spcPts val="300"/>
              </a:spcBef>
              <a:defRPr sz="1300"/>
            </a:lvl1pPr>
            <a:lvl2pPr>
              <a:lnSpc>
                <a:spcPct val="100000"/>
              </a:lnSpc>
              <a:spcBef>
                <a:spcPts val="600"/>
              </a:spcBef>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1" name="Content Placeholder 2">
            <a:extLst>
              <a:ext uri="{FF2B5EF4-FFF2-40B4-BE49-F238E27FC236}">
                <a16:creationId xmlns:a16="http://schemas.microsoft.com/office/drawing/2014/main" id="{EDB9E50E-54A6-D849-A7F6-8093341C8184}"/>
              </a:ext>
            </a:extLst>
          </p:cNvPr>
          <p:cNvSpPr>
            <a:spLocks noGrp="1"/>
          </p:cNvSpPr>
          <p:nvPr>
            <p:ph sz="quarter" idx="34"/>
          </p:nvPr>
        </p:nvSpPr>
        <p:spPr>
          <a:xfrm>
            <a:off x="8187267" y="1600200"/>
            <a:ext cx="3392360" cy="4610100"/>
          </a:xfrm>
        </p:spPr>
        <p:txBody>
          <a:bodyPr>
            <a:noAutofit/>
          </a:bodyPr>
          <a:lstStyle>
            <a:lvl1pPr>
              <a:lnSpc>
                <a:spcPct val="100000"/>
              </a:lnSpc>
              <a:spcBef>
                <a:spcPts val="300"/>
              </a:spcBef>
              <a:defRPr sz="1300"/>
            </a:lvl1pPr>
            <a:lvl2pPr>
              <a:lnSpc>
                <a:spcPct val="100000"/>
              </a:lnSpc>
              <a:spcBef>
                <a:spcPts val="600"/>
              </a:spcBef>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pic>
        <p:nvPicPr>
          <p:cNvPr id="17" name="Picture 16" descr="Logo&#10;&#10;Description automatically generated">
            <a:extLst>
              <a:ext uri="{FF2B5EF4-FFF2-40B4-BE49-F238E27FC236}">
                <a16:creationId xmlns:a16="http://schemas.microsoft.com/office/drawing/2014/main" id="{0838D896-7B63-466B-9032-10DAC8EC8B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6" name="Title Placeholder 1">
            <a:extLst>
              <a:ext uri="{FF2B5EF4-FFF2-40B4-BE49-F238E27FC236}">
                <a16:creationId xmlns:a16="http://schemas.microsoft.com/office/drawing/2014/main" id="{D059B729-C6AE-024A-A0B1-CCF305824B69}"/>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3" name="Text Placeholder 2">
            <a:extLst>
              <a:ext uri="{FF2B5EF4-FFF2-40B4-BE49-F238E27FC236}">
                <a16:creationId xmlns:a16="http://schemas.microsoft.com/office/drawing/2014/main" id="{CE35142D-D790-6240-9E1C-1A74471BC44B}"/>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4" name="Text Placeholder 2">
            <a:extLst>
              <a:ext uri="{FF2B5EF4-FFF2-40B4-BE49-F238E27FC236}">
                <a16:creationId xmlns:a16="http://schemas.microsoft.com/office/drawing/2014/main" id="{D6E9EADE-B7E9-1548-BE93-F92FE33A9CC1}"/>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401308916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 userDrawn="1">
          <p15:clr>
            <a:srgbClr val="FBAE40"/>
          </p15:clr>
        </p15:guide>
        <p15:guide id="3" pos="7296" userDrawn="1">
          <p15:clr>
            <a:srgbClr val="FBAE40"/>
          </p15:clr>
        </p15:guide>
        <p15:guide id="8" pos="2784" userDrawn="1">
          <p15:clr>
            <a:srgbClr val="FBAE40"/>
          </p15:clr>
        </p15:guide>
        <p15:guide id="9" pos="2528" userDrawn="1">
          <p15:clr>
            <a:srgbClr val="FBAE40"/>
          </p15:clr>
        </p15:guide>
        <p15:guide id="10" pos="4896" userDrawn="1">
          <p15:clr>
            <a:srgbClr val="FBAE40"/>
          </p15:clr>
        </p15:guide>
        <p15:guide id="11" pos="515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ntent - 2">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34092CC5-4CE4-F14D-84E5-84942B23A7F0}"/>
              </a:ext>
            </a:extLst>
          </p:cNvPr>
          <p:cNvSpPr>
            <a:spLocks noGrp="1"/>
          </p:cNvSpPr>
          <p:nvPr>
            <p:ph type="body" sz="quarter" idx="10" hasCustomPrompt="1"/>
          </p:nvPr>
        </p:nvSpPr>
        <p:spPr>
          <a:xfrm>
            <a:off x="609600" y="1567214"/>
            <a:ext cx="339236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1</a:t>
            </a:r>
          </a:p>
        </p:txBody>
      </p:sp>
      <p:cxnSp>
        <p:nvCxnSpPr>
          <p:cNvPr id="16" name="Straight Connector 15">
            <a:extLst>
              <a:ext uri="{FF2B5EF4-FFF2-40B4-BE49-F238E27FC236}">
                <a16:creationId xmlns:a16="http://schemas.microsoft.com/office/drawing/2014/main" id="{47756ABC-9266-214C-9F7B-E75E6FFA4963}"/>
              </a:ext>
            </a:extLst>
          </p:cNvPr>
          <p:cNvCxnSpPr>
            <a:cxnSpLocks/>
          </p:cNvCxnSpPr>
          <p:nvPr userDrawn="1"/>
        </p:nvCxnSpPr>
        <p:spPr>
          <a:xfrm>
            <a:off x="609601" y="2521444"/>
            <a:ext cx="3407308"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E9A161FA-C7FD-E645-A03F-D02DE0C8B2D8}"/>
              </a:ext>
            </a:extLst>
          </p:cNvPr>
          <p:cNvSpPr>
            <a:spLocks noGrp="1"/>
          </p:cNvSpPr>
          <p:nvPr>
            <p:ph type="body" sz="quarter" idx="12" hasCustomPrompt="1"/>
          </p:nvPr>
        </p:nvSpPr>
        <p:spPr>
          <a:xfrm>
            <a:off x="4419600" y="1567214"/>
            <a:ext cx="335280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2</a:t>
            </a:r>
          </a:p>
        </p:txBody>
      </p:sp>
      <p:cxnSp>
        <p:nvCxnSpPr>
          <p:cNvPr id="24" name="Straight Connector 23">
            <a:extLst>
              <a:ext uri="{FF2B5EF4-FFF2-40B4-BE49-F238E27FC236}">
                <a16:creationId xmlns:a16="http://schemas.microsoft.com/office/drawing/2014/main" id="{19FB75EC-FDA1-D748-BDFC-0A34683F849E}"/>
              </a:ext>
            </a:extLst>
          </p:cNvPr>
          <p:cNvCxnSpPr>
            <a:cxnSpLocks/>
          </p:cNvCxnSpPr>
          <p:nvPr userDrawn="1"/>
        </p:nvCxnSpPr>
        <p:spPr>
          <a:xfrm>
            <a:off x="4419600" y="2521444"/>
            <a:ext cx="33528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130E2CEF-CCAC-CA4D-933F-027385DC4962}"/>
              </a:ext>
            </a:extLst>
          </p:cNvPr>
          <p:cNvSpPr>
            <a:spLocks noGrp="1"/>
          </p:cNvSpPr>
          <p:nvPr>
            <p:ph type="body" sz="quarter" idx="14" hasCustomPrompt="1"/>
          </p:nvPr>
        </p:nvSpPr>
        <p:spPr>
          <a:xfrm>
            <a:off x="8178800" y="1567214"/>
            <a:ext cx="340360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3</a:t>
            </a:r>
          </a:p>
        </p:txBody>
      </p:sp>
      <p:cxnSp>
        <p:nvCxnSpPr>
          <p:cNvPr id="30" name="Straight Connector 29">
            <a:extLst>
              <a:ext uri="{FF2B5EF4-FFF2-40B4-BE49-F238E27FC236}">
                <a16:creationId xmlns:a16="http://schemas.microsoft.com/office/drawing/2014/main" id="{46A0D02F-EE42-5B4C-BE0F-181D414229C6}"/>
              </a:ext>
            </a:extLst>
          </p:cNvPr>
          <p:cNvCxnSpPr>
            <a:cxnSpLocks/>
          </p:cNvCxnSpPr>
          <p:nvPr userDrawn="1"/>
        </p:nvCxnSpPr>
        <p:spPr>
          <a:xfrm>
            <a:off x="8178800" y="2521444"/>
            <a:ext cx="3403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Logo&#10;&#10;Description automatically generated">
            <a:extLst>
              <a:ext uri="{FF2B5EF4-FFF2-40B4-BE49-F238E27FC236}">
                <a16:creationId xmlns:a16="http://schemas.microsoft.com/office/drawing/2014/main" id="{6CBFF784-7328-4B09-A4E9-1CD6CA2DDD1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6" name="Content Placeholder 2">
            <a:extLst>
              <a:ext uri="{FF2B5EF4-FFF2-40B4-BE49-F238E27FC236}">
                <a16:creationId xmlns:a16="http://schemas.microsoft.com/office/drawing/2014/main" id="{E976D561-61ED-9B4A-B630-6E037061A8DD}"/>
              </a:ext>
            </a:extLst>
          </p:cNvPr>
          <p:cNvSpPr>
            <a:spLocks noGrp="1"/>
          </p:cNvSpPr>
          <p:nvPr>
            <p:ph sz="quarter" idx="33"/>
          </p:nvPr>
        </p:nvSpPr>
        <p:spPr>
          <a:xfrm>
            <a:off x="4412104" y="2628900"/>
            <a:ext cx="3352799"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4" name="Content Placeholder 2">
            <a:extLst>
              <a:ext uri="{FF2B5EF4-FFF2-40B4-BE49-F238E27FC236}">
                <a16:creationId xmlns:a16="http://schemas.microsoft.com/office/drawing/2014/main" id="{BEE0402C-E2BF-DB44-AB66-828DA835BF0F}"/>
              </a:ext>
            </a:extLst>
          </p:cNvPr>
          <p:cNvSpPr>
            <a:spLocks noGrp="1"/>
          </p:cNvSpPr>
          <p:nvPr>
            <p:ph sz="quarter" idx="34"/>
          </p:nvPr>
        </p:nvSpPr>
        <p:spPr>
          <a:xfrm>
            <a:off x="613310" y="2628900"/>
            <a:ext cx="3403599"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5" name="Content Placeholder 2">
            <a:extLst>
              <a:ext uri="{FF2B5EF4-FFF2-40B4-BE49-F238E27FC236}">
                <a16:creationId xmlns:a16="http://schemas.microsoft.com/office/drawing/2014/main" id="{42B04388-6E13-7143-8DB6-9C4E843A0AB8}"/>
              </a:ext>
            </a:extLst>
          </p:cNvPr>
          <p:cNvSpPr>
            <a:spLocks noGrp="1"/>
          </p:cNvSpPr>
          <p:nvPr>
            <p:ph sz="quarter" idx="35"/>
          </p:nvPr>
        </p:nvSpPr>
        <p:spPr>
          <a:xfrm>
            <a:off x="8184004" y="2628900"/>
            <a:ext cx="3403599"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9" name="Title Placeholder 1">
            <a:extLst>
              <a:ext uri="{FF2B5EF4-FFF2-40B4-BE49-F238E27FC236}">
                <a16:creationId xmlns:a16="http://schemas.microsoft.com/office/drawing/2014/main" id="{8318BDE0-5FD0-8D41-B77E-3DF3B75DEFCF}"/>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1" name="Text Placeholder 2">
            <a:extLst>
              <a:ext uri="{FF2B5EF4-FFF2-40B4-BE49-F238E27FC236}">
                <a16:creationId xmlns:a16="http://schemas.microsoft.com/office/drawing/2014/main" id="{C1D12C16-1BB5-BC4F-B6F8-46FB22666D5A}"/>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7" name="Text Placeholder 2">
            <a:extLst>
              <a:ext uri="{FF2B5EF4-FFF2-40B4-BE49-F238E27FC236}">
                <a16:creationId xmlns:a16="http://schemas.microsoft.com/office/drawing/2014/main" id="{32ADFB7F-C7B5-A141-A05E-65D8E762C314}"/>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208922671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 userDrawn="1">
          <p15:clr>
            <a:srgbClr val="FBAE40"/>
          </p15:clr>
        </p15:guide>
        <p15:guide id="3" pos="7296" userDrawn="1">
          <p15:clr>
            <a:srgbClr val="FBAE40"/>
          </p15:clr>
        </p15:guide>
        <p15:guide id="8" pos="2784" userDrawn="1">
          <p15:clr>
            <a:srgbClr val="FBAE40"/>
          </p15:clr>
        </p15:guide>
        <p15:guide id="9" pos="2528" userDrawn="1">
          <p15:clr>
            <a:srgbClr val="FBAE40"/>
          </p15:clr>
        </p15:guide>
        <p15:guide id="10" pos="4896" userDrawn="1">
          <p15:clr>
            <a:srgbClr val="FBAE40"/>
          </p15:clr>
        </p15:guide>
        <p15:guide id="11" pos="5152" userDrawn="1">
          <p15:clr>
            <a:srgbClr val="FBAE40"/>
          </p15:clr>
        </p15:guide>
        <p15:guide id="12" orient="horz" pos="165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ntent - 1">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13DA727-D0B5-5748-84C2-5C350C1088DF}"/>
              </a:ext>
            </a:extLst>
          </p:cNvPr>
          <p:cNvSpPr>
            <a:spLocks noGrp="1"/>
          </p:cNvSpPr>
          <p:nvPr>
            <p:ph sz="quarter" idx="32"/>
          </p:nvPr>
        </p:nvSpPr>
        <p:spPr>
          <a:xfrm>
            <a:off x="609600" y="1600200"/>
            <a:ext cx="2489200" cy="4610100"/>
          </a:xfrm>
        </p:spPr>
        <p:txBody>
          <a:bodyPr>
            <a:noAutofit/>
          </a:bodyPr>
          <a:lstStyle>
            <a:lvl1pPr>
              <a:lnSpc>
                <a:spcPct val="100000"/>
              </a:lnSpc>
              <a:spcBef>
                <a:spcPts val="300"/>
              </a:spcBef>
              <a:spcAft>
                <a:spcPts val="200"/>
              </a:spcAft>
              <a:defRPr sz="1300"/>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22" name="Straight Connector 21">
            <a:extLst>
              <a:ext uri="{FF2B5EF4-FFF2-40B4-BE49-F238E27FC236}">
                <a16:creationId xmlns:a16="http://schemas.microsoft.com/office/drawing/2014/main" id="{FF6FDCD2-5A25-4132-A829-365A43AAA2CF}"/>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1" name="Picture 20" descr="Logo&#10;&#10;Description automatically generated">
            <a:extLst>
              <a:ext uri="{FF2B5EF4-FFF2-40B4-BE49-F238E27FC236}">
                <a16:creationId xmlns:a16="http://schemas.microsoft.com/office/drawing/2014/main" id="{85C19EA8-0E28-4F5B-8F1D-27DD33CE3D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3" name="Content Placeholder 2">
            <a:extLst>
              <a:ext uri="{FF2B5EF4-FFF2-40B4-BE49-F238E27FC236}">
                <a16:creationId xmlns:a16="http://schemas.microsoft.com/office/drawing/2014/main" id="{4EA5DA42-0A63-7149-B091-08D10F848F2E}"/>
              </a:ext>
            </a:extLst>
          </p:cNvPr>
          <p:cNvSpPr>
            <a:spLocks noGrp="1"/>
          </p:cNvSpPr>
          <p:nvPr>
            <p:ph sz="quarter" idx="33"/>
          </p:nvPr>
        </p:nvSpPr>
        <p:spPr>
          <a:xfrm>
            <a:off x="3460377" y="1600200"/>
            <a:ext cx="2432423" cy="4610100"/>
          </a:xfrm>
        </p:spPr>
        <p:txBody>
          <a:bodyPr>
            <a:noAutofit/>
          </a:bodyPr>
          <a:lstStyle>
            <a:lvl1pPr>
              <a:lnSpc>
                <a:spcPct val="100000"/>
              </a:lnSpc>
              <a:spcBef>
                <a:spcPts val="300"/>
              </a:spcBef>
              <a:spcAft>
                <a:spcPts val="200"/>
              </a:spcAft>
              <a:defRPr sz="1300"/>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3" name="Content Placeholder 2">
            <a:extLst>
              <a:ext uri="{FF2B5EF4-FFF2-40B4-BE49-F238E27FC236}">
                <a16:creationId xmlns:a16="http://schemas.microsoft.com/office/drawing/2014/main" id="{ACB33F5F-6A95-C141-A4CB-F1354D41AD38}"/>
              </a:ext>
            </a:extLst>
          </p:cNvPr>
          <p:cNvSpPr>
            <a:spLocks noGrp="1"/>
          </p:cNvSpPr>
          <p:nvPr>
            <p:ph sz="quarter" idx="34"/>
          </p:nvPr>
        </p:nvSpPr>
        <p:spPr>
          <a:xfrm>
            <a:off x="6257365" y="1600200"/>
            <a:ext cx="2480235" cy="4610100"/>
          </a:xfrm>
        </p:spPr>
        <p:txBody>
          <a:bodyPr>
            <a:noAutofit/>
          </a:bodyPr>
          <a:lstStyle>
            <a:lvl1pPr>
              <a:lnSpc>
                <a:spcPct val="100000"/>
              </a:lnSpc>
              <a:spcBef>
                <a:spcPts val="300"/>
              </a:spcBef>
              <a:spcAft>
                <a:spcPts val="200"/>
              </a:spcAft>
              <a:defRPr sz="1300"/>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4" name="Content Placeholder 2">
            <a:extLst>
              <a:ext uri="{FF2B5EF4-FFF2-40B4-BE49-F238E27FC236}">
                <a16:creationId xmlns:a16="http://schemas.microsoft.com/office/drawing/2014/main" id="{8CF80BC6-09DE-3740-8861-1869483A0ECD}"/>
              </a:ext>
            </a:extLst>
          </p:cNvPr>
          <p:cNvSpPr>
            <a:spLocks noGrp="1"/>
          </p:cNvSpPr>
          <p:nvPr>
            <p:ph sz="quarter" idx="35"/>
          </p:nvPr>
        </p:nvSpPr>
        <p:spPr>
          <a:xfrm>
            <a:off x="9087971" y="1600200"/>
            <a:ext cx="2480235" cy="4610100"/>
          </a:xfrm>
        </p:spPr>
        <p:txBody>
          <a:bodyPr>
            <a:noAutofit/>
          </a:bodyPr>
          <a:lstStyle>
            <a:lvl1pPr>
              <a:lnSpc>
                <a:spcPct val="100000"/>
              </a:lnSpc>
              <a:spcBef>
                <a:spcPts val="300"/>
              </a:spcBef>
              <a:spcAft>
                <a:spcPts val="200"/>
              </a:spcAft>
              <a:defRPr sz="1300"/>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6" name="Title Placeholder 1">
            <a:extLst>
              <a:ext uri="{FF2B5EF4-FFF2-40B4-BE49-F238E27FC236}">
                <a16:creationId xmlns:a16="http://schemas.microsoft.com/office/drawing/2014/main" id="{B41518C0-F58C-DA41-8B70-42DC6B9B5B33}"/>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17" name="Text Placeholder 2">
            <a:extLst>
              <a:ext uri="{FF2B5EF4-FFF2-40B4-BE49-F238E27FC236}">
                <a16:creationId xmlns:a16="http://schemas.microsoft.com/office/drawing/2014/main" id="{B93602B9-7F9B-AE4E-9BAF-34FC72E3CBF3}"/>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18" name="Text Placeholder 2">
            <a:extLst>
              <a:ext uri="{FF2B5EF4-FFF2-40B4-BE49-F238E27FC236}">
                <a16:creationId xmlns:a16="http://schemas.microsoft.com/office/drawing/2014/main" id="{495869B9-14BA-E94B-BFB4-EEEE6C185E4D}"/>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2429498358"/>
      </p:ext>
    </p:extLst>
  </p:cSld>
  <p:clrMapOvr>
    <a:masterClrMapping/>
  </p:clrMapOvr>
  <p:extLst>
    <p:ext uri="{DCECCB84-F9BA-43D5-87BE-67443E8EF086}">
      <p15:sldGuideLst xmlns:p15="http://schemas.microsoft.com/office/powerpoint/2012/main">
        <p15:guide id="12" pos="384" userDrawn="1">
          <p15:clr>
            <a:srgbClr val="FBAE40"/>
          </p15:clr>
        </p15:guide>
        <p15:guide id="13" pos="7296" userDrawn="1">
          <p15:clr>
            <a:srgbClr val="FBAE40"/>
          </p15:clr>
        </p15:guide>
        <p15:guide id="14" pos="1952" userDrawn="1">
          <p15:clr>
            <a:srgbClr val="FBAE40"/>
          </p15:clr>
        </p15:guide>
        <p15:guide id="15" pos="2176" userDrawn="1">
          <p15:clr>
            <a:srgbClr val="FBAE40"/>
          </p15:clr>
        </p15:guide>
        <p15:guide id="16" pos="3712" userDrawn="1">
          <p15:clr>
            <a:srgbClr val="FBAE40"/>
          </p15:clr>
        </p15:guide>
        <p15:guide id="17" pos="3936" userDrawn="1">
          <p15:clr>
            <a:srgbClr val="FBAE40"/>
          </p15:clr>
        </p15:guide>
        <p15:guide id="18" pos="5504" userDrawn="1">
          <p15:clr>
            <a:srgbClr val="FBAE40"/>
          </p15:clr>
        </p15:guide>
        <p15:guide id="19" pos="5728" userDrawn="1">
          <p15:clr>
            <a:srgbClr val="FBAE40"/>
          </p15:clr>
        </p15:guide>
        <p15:guide id="20" orient="horz" pos="10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ig Type">
    <p:bg>
      <p:bgPr>
        <a:solidFill>
          <a:schemeClr val="accent1"/>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FFAEF6FF-624F-F941-8333-F016E751BE8D}"/>
              </a:ext>
            </a:extLst>
          </p:cNvPr>
          <p:cNvSpPr>
            <a:spLocks noGrp="1"/>
          </p:cNvSpPr>
          <p:nvPr>
            <p:ph type="title" hasCustomPrompt="1"/>
          </p:nvPr>
        </p:nvSpPr>
        <p:spPr>
          <a:xfrm>
            <a:off x="609600" y="1600200"/>
            <a:ext cx="8080664" cy="1408176"/>
          </a:xfrm>
          <a:prstGeom prst="rect">
            <a:avLst/>
          </a:prstGeom>
        </p:spPr>
        <p:txBody>
          <a:bodyPr vert="horz" lIns="0" tIns="0" rIns="0" bIns="0" rtlCol="0" anchor="t" anchorCtr="0">
            <a:noAutofit/>
          </a:bodyPr>
          <a:lstStyle>
            <a:lvl1pPr>
              <a:defRPr sz="4500">
                <a:solidFill>
                  <a:schemeClr val="bg1"/>
                </a:solidFill>
                <a:latin typeface="Visa Dialect Medium" pitchFamily="2" charset="0"/>
              </a:defRPr>
            </a:lvl1pPr>
          </a:lstStyle>
          <a:p>
            <a:r>
              <a:rPr lang="en-US" dirty="0"/>
              <a:t>Click to edit Master title style with up to two lines</a:t>
            </a:r>
          </a:p>
        </p:txBody>
      </p:sp>
      <p:sp>
        <p:nvSpPr>
          <p:cNvPr id="14" name="Text Placeholder 2">
            <a:extLst>
              <a:ext uri="{FF2B5EF4-FFF2-40B4-BE49-F238E27FC236}">
                <a16:creationId xmlns:a16="http://schemas.microsoft.com/office/drawing/2014/main" id="{CE27E99B-5241-0942-B27C-8DC37A0E3488}"/>
              </a:ext>
            </a:extLst>
          </p:cNvPr>
          <p:cNvSpPr>
            <a:spLocks noGrp="1"/>
          </p:cNvSpPr>
          <p:nvPr>
            <p:ph type="body" sz="quarter" idx="10" hasCustomPrompt="1"/>
          </p:nvPr>
        </p:nvSpPr>
        <p:spPr>
          <a:xfrm>
            <a:off x="609600" y="3158598"/>
            <a:ext cx="5486400" cy="822292"/>
          </a:xfrm>
          <a:prstGeom prst="rect">
            <a:avLst/>
          </a:prstGeom>
        </p:spPr>
        <p:txBody>
          <a:bodyPr/>
          <a:lstStyle>
            <a:lvl1pPr>
              <a:lnSpc>
                <a:spcPct val="100000"/>
              </a:lnSpc>
              <a:defRPr sz="1800">
                <a:solidFill>
                  <a:schemeClr val="accent2"/>
                </a:solidFill>
                <a:latin typeface="+mn-lt"/>
              </a:defRPr>
            </a:lvl1pPr>
            <a:lvl2pPr marL="457200" indent="0">
              <a:buNone/>
              <a:defRPr/>
            </a:lvl2pPr>
          </a:lstStyle>
          <a:p>
            <a:pPr lvl="0"/>
            <a:r>
              <a:rPr lang="en-US" dirty="0"/>
              <a:t>Click to edit subtitle</a:t>
            </a:r>
          </a:p>
        </p:txBody>
      </p:sp>
      <p:pic>
        <p:nvPicPr>
          <p:cNvPr id="15" name="Picture 14">
            <a:extLst>
              <a:ext uri="{FF2B5EF4-FFF2-40B4-BE49-F238E27FC236}">
                <a16:creationId xmlns:a16="http://schemas.microsoft.com/office/drawing/2014/main" id="{D8F6A2D3-237C-B142-BB6C-D1D674B692C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34954" y="385590"/>
            <a:ext cx="836212" cy="270933"/>
          </a:xfrm>
          <a:prstGeom prst="rect">
            <a:avLst/>
          </a:prstGeom>
        </p:spPr>
      </p:pic>
    </p:spTree>
    <p:extLst>
      <p:ext uri="{BB962C8B-B14F-4D97-AF65-F5344CB8AC3E}">
        <p14:creationId xmlns:p14="http://schemas.microsoft.com/office/powerpoint/2010/main" val="245253908"/>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ntent - 2">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C70B93C1-A913-6949-9E7A-C612BA63F6B9}"/>
              </a:ext>
            </a:extLst>
          </p:cNvPr>
          <p:cNvSpPr>
            <a:spLocks noGrp="1"/>
          </p:cNvSpPr>
          <p:nvPr>
            <p:ph type="body" sz="quarter" idx="10" hasCustomPrompt="1"/>
          </p:nvPr>
        </p:nvSpPr>
        <p:spPr>
          <a:xfrm>
            <a:off x="609600" y="1567214"/>
            <a:ext cx="247828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1</a:t>
            </a:r>
          </a:p>
        </p:txBody>
      </p:sp>
      <p:cxnSp>
        <p:nvCxnSpPr>
          <p:cNvPr id="16" name="Straight Connector 15">
            <a:extLst>
              <a:ext uri="{FF2B5EF4-FFF2-40B4-BE49-F238E27FC236}">
                <a16:creationId xmlns:a16="http://schemas.microsoft.com/office/drawing/2014/main" id="{966616FA-1027-5A4A-AC2C-E2DC86D90196}"/>
              </a:ext>
            </a:extLst>
          </p:cNvPr>
          <p:cNvCxnSpPr>
            <a:cxnSpLocks/>
          </p:cNvCxnSpPr>
          <p:nvPr userDrawn="1"/>
        </p:nvCxnSpPr>
        <p:spPr>
          <a:xfrm>
            <a:off x="609600" y="2521444"/>
            <a:ext cx="2489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ED5070E2-249F-2E41-8903-2C611249DBC4}"/>
              </a:ext>
            </a:extLst>
          </p:cNvPr>
          <p:cNvSpPr>
            <a:spLocks noGrp="1"/>
          </p:cNvSpPr>
          <p:nvPr>
            <p:ph type="body" sz="quarter" idx="12" hasCustomPrompt="1"/>
          </p:nvPr>
        </p:nvSpPr>
        <p:spPr>
          <a:xfrm>
            <a:off x="3454400" y="1567214"/>
            <a:ext cx="243840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2</a:t>
            </a:r>
          </a:p>
        </p:txBody>
      </p:sp>
      <p:cxnSp>
        <p:nvCxnSpPr>
          <p:cNvPr id="18" name="Straight Connector 17">
            <a:extLst>
              <a:ext uri="{FF2B5EF4-FFF2-40B4-BE49-F238E27FC236}">
                <a16:creationId xmlns:a16="http://schemas.microsoft.com/office/drawing/2014/main" id="{5EB18407-6858-9A4B-92C4-92013BAEACC6}"/>
              </a:ext>
            </a:extLst>
          </p:cNvPr>
          <p:cNvCxnSpPr>
            <a:cxnSpLocks/>
          </p:cNvCxnSpPr>
          <p:nvPr userDrawn="1"/>
        </p:nvCxnSpPr>
        <p:spPr>
          <a:xfrm>
            <a:off x="3454400" y="2521444"/>
            <a:ext cx="24384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5A618BCB-5657-E640-B496-300C09D2BD87}"/>
              </a:ext>
            </a:extLst>
          </p:cNvPr>
          <p:cNvSpPr>
            <a:spLocks noGrp="1"/>
          </p:cNvSpPr>
          <p:nvPr>
            <p:ph type="body" sz="quarter" idx="14" hasCustomPrompt="1"/>
          </p:nvPr>
        </p:nvSpPr>
        <p:spPr>
          <a:xfrm>
            <a:off x="6248403" y="1567214"/>
            <a:ext cx="2489197"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3</a:t>
            </a:r>
          </a:p>
        </p:txBody>
      </p:sp>
      <p:sp>
        <p:nvSpPr>
          <p:cNvPr id="20" name="Text Placeholder 2">
            <a:extLst>
              <a:ext uri="{FF2B5EF4-FFF2-40B4-BE49-F238E27FC236}">
                <a16:creationId xmlns:a16="http://schemas.microsoft.com/office/drawing/2014/main" id="{F2571815-7AC9-4A48-8176-16337A1C25B5}"/>
              </a:ext>
            </a:extLst>
          </p:cNvPr>
          <p:cNvSpPr>
            <a:spLocks noGrp="1"/>
          </p:cNvSpPr>
          <p:nvPr>
            <p:ph type="body" sz="quarter" idx="16" hasCustomPrompt="1"/>
          </p:nvPr>
        </p:nvSpPr>
        <p:spPr>
          <a:xfrm>
            <a:off x="9093200" y="1567214"/>
            <a:ext cx="2489200" cy="881073"/>
          </a:xfrm>
          <a:prstGeom prst="rect">
            <a:avLst/>
          </a:prstGeom>
        </p:spPr>
        <p:txBody>
          <a:bodyPr>
            <a:noAutofit/>
          </a:bodyPr>
          <a:lstStyle>
            <a:lvl1pPr>
              <a:lnSpc>
                <a:spcPts val="8000"/>
              </a:lnSpc>
              <a:defRPr sz="8000">
                <a:solidFill>
                  <a:schemeClr val="accent1"/>
                </a:solidFill>
                <a:latin typeface="Visa Dialect Medium" pitchFamily="2" charset="0"/>
              </a:defRPr>
            </a:lvl1pPr>
          </a:lstStyle>
          <a:p>
            <a:pPr lvl="0"/>
            <a:r>
              <a:rPr lang="en-US" dirty="0"/>
              <a:t>4</a:t>
            </a:r>
          </a:p>
        </p:txBody>
      </p:sp>
      <p:cxnSp>
        <p:nvCxnSpPr>
          <p:cNvPr id="21" name="Straight Connector 20">
            <a:extLst>
              <a:ext uri="{FF2B5EF4-FFF2-40B4-BE49-F238E27FC236}">
                <a16:creationId xmlns:a16="http://schemas.microsoft.com/office/drawing/2014/main" id="{48CA6EDF-309F-9C43-88A2-C720D2079C09}"/>
              </a:ext>
            </a:extLst>
          </p:cNvPr>
          <p:cNvCxnSpPr>
            <a:cxnSpLocks/>
          </p:cNvCxnSpPr>
          <p:nvPr userDrawn="1"/>
        </p:nvCxnSpPr>
        <p:spPr>
          <a:xfrm>
            <a:off x="9093200" y="2521444"/>
            <a:ext cx="2489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0A98B5-2885-FC4B-8E93-11E6853D6063}"/>
              </a:ext>
            </a:extLst>
          </p:cNvPr>
          <p:cNvCxnSpPr>
            <a:cxnSpLocks/>
          </p:cNvCxnSpPr>
          <p:nvPr userDrawn="1"/>
        </p:nvCxnSpPr>
        <p:spPr>
          <a:xfrm>
            <a:off x="6248403" y="2521444"/>
            <a:ext cx="248919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31" name="Picture 30" descr="Logo&#10;&#10;Description automatically generated">
            <a:extLst>
              <a:ext uri="{FF2B5EF4-FFF2-40B4-BE49-F238E27FC236}">
                <a16:creationId xmlns:a16="http://schemas.microsoft.com/office/drawing/2014/main" id="{09356D0A-AA64-4DB5-96FB-8733B82897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3" name="Content Placeholder 2">
            <a:extLst>
              <a:ext uri="{FF2B5EF4-FFF2-40B4-BE49-F238E27FC236}">
                <a16:creationId xmlns:a16="http://schemas.microsoft.com/office/drawing/2014/main" id="{21631775-8D64-4341-A917-ACCA02A442D2}"/>
              </a:ext>
            </a:extLst>
          </p:cNvPr>
          <p:cNvSpPr>
            <a:spLocks noGrp="1"/>
          </p:cNvSpPr>
          <p:nvPr>
            <p:ph sz="quarter" idx="32"/>
          </p:nvPr>
        </p:nvSpPr>
        <p:spPr>
          <a:xfrm>
            <a:off x="609600" y="2628900"/>
            <a:ext cx="2489200"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2" name="Content Placeholder 2">
            <a:extLst>
              <a:ext uri="{FF2B5EF4-FFF2-40B4-BE49-F238E27FC236}">
                <a16:creationId xmlns:a16="http://schemas.microsoft.com/office/drawing/2014/main" id="{4E99E6E9-2494-B940-B1EF-092C3EADC772}"/>
              </a:ext>
            </a:extLst>
          </p:cNvPr>
          <p:cNvSpPr>
            <a:spLocks noGrp="1"/>
          </p:cNvSpPr>
          <p:nvPr>
            <p:ph sz="quarter" idx="33"/>
          </p:nvPr>
        </p:nvSpPr>
        <p:spPr>
          <a:xfrm>
            <a:off x="3460377" y="2628900"/>
            <a:ext cx="2432423"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3" name="Content Placeholder 2">
            <a:extLst>
              <a:ext uri="{FF2B5EF4-FFF2-40B4-BE49-F238E27FC236}">
                <a16:creationId xmlns:a16="http://schemas.microsoft.com/office/drawing/2014/main" id="{819DCF24-1964-3644-9168-FF49E2A566DB}"/>
              </a:ext>
            </a:extLst>
          </p:cNvPr>
          <p:cNvSpPr>
            <a:spLocks noGrp="1"/>
          </p:cNvSpPr>
          <p:nvPr>
            <p:ph sz="quarter" idx="34"/>
          </p:nvPr>
        </p:nvSpPr>
        <p:spPr>
          <a:xfrm>
            <a:off x="6257365" y="2628900"/>
            <a:ext cx="2480235"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4" name="Content Placeholder 2">
            <a:extLst>
              <a:ext uri="{FF2B5EF4-FFF2-40B4-BE49-F238E27FC236}">
                <a16:creationId xmlns:a16="http://schemas.microsoft.com/office/drawing/2014/main" id="{CF5FC023-DCB7-9848-9776-BCD9A603067E}"/>
              </a:ext>
            </a:extLst>
          </p:cNvPr>
          <p:cNvSpPr>
            <a:spLocks noGrp="1"/>
          </p:cNvSpPr>
          <p:nvPr>
            <p:ph sz="quarter" idx="35"/>
          </p:nvPr>
        </p:nvSpPr>
        <p:spPr>
          <a:xfrm>
            <a:off x="9087971" y="2628900"/>
            <a:ext cx="2480235"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4" name="Title Placeholder 1">
            <a:extLst>
              <a:ext uri="{FF2B5EF4-FFF2-40B4-BE49-F238E27FC236}">
                <a16:creationId xmlns:a16="http://schemas.microsoft.com/office/drawing/2014/main" id="{8EC50DE8-D067-984E-9012-11FC27E62E17}"/>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5" name="Text Placeholder 2">
            <a:extLst>
              <a:ext uri="{FF2B5EF4-FFF2-40B4-BE49-F238E27FC236}">
                <a16:creationId xmlns:a16="http://schemas.microsoft.com/office/drawing/2014/main" id="{67D501EE-A03D-D64F-A115-5ECD03AA3F27}"/>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6" name="Text Placeholder 2">
            <a:extLst>
              <a:ext uri="{FF2B5EF4-FFF2-40B4-BE49-F238E27FC236}">
                <a16:creationId xmlns:a16="http://schemas.microsoft.com/office/drawing/2014/main" id="{FD59275F-6240-2347-801C-D9B63A234817}"/>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2396826477"/>
      </p:ext>
    </p:extLst>
  </p:cSld>
  <p:clrMapOvr>
    <a:masterClrMapping/>
  </p:clrMapOvr>
  <p:extLst>
    <p:ext uri="{DCECCB84-F9BA-43D5-87BE-67443E8EF086}">
      <p15:sldGuideLst xmlns:p15="http://schemas.microsoft.com/office/powerpoint/2012/main">
        <p15:guide id="12" pos="384" userDrawn="1">
          <p15:clr>
            <a:srgbClr val="FBAE40"/>
          </p15:clr>
        </p15:guide>
        <p15:guide id="13" pos="7296" userDrawn="1">
          <p15:clr>
            <a:srgbClr val="FBAE40"/>
          </p15:clr>
        </p15:guide>
        <p15:guide id="14" pos="1952" userDrawn="1">
          <p15:clr>
            <a:srgbClr val="FBAE40"/>
          </p15:clr>
        </p15:guide>
        <p15:guide id="15" pos="2176" userDrawn="1">
          <p15:clr>
            <a:srgbClr val="FBAE40"/>
          </p15:clr>
        </p15:guide>
        <p15:guide id="16" pos="3712" userDrawn="1">
          <p15:clr>
            <a:srgbClr val="FBAE40"/>
          </p15:clr>
        </p15:guide>
        <p15:guide id="17" pos="3936" userDrawn="1">
          <p15:clr>
            <a:srgbClr val="FBAE40"/>
          </p15:clr>
        </p15:guide>
        <p15:guide id="18" pos="5504" userDrawn="1">
          <p15:clr>
            <a:srgbClr val="FBAE40"/>
          </p15:clr>
        </p15:guide>
        <p15:guide id="19" pos="5728" userDrawn="1">
          <p15:clr>
            <a:srgbClr val="FBAE40"/>
          </p15:clr>
        </p15:guide>
        <p15:guide id="20" orient="horz" pos="1008" userDrawn="1">
          <p15:clr>
            <a:srgbClr val="FBAE40"/>
          </p15:clr>
        </p15:guide>
        <p15:guide id="21" orient="horz" pos="165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Ic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659210-753C-4957-8F25-A4D709FAB681}"/>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8DF06C-CFDC-2447-B7D4-E75EC0431F79}"/>
              </a:ext>
            </a:extLst>
          </p:cNvPr>
          <p:cNvCxnSpPr>
            <a:cxnSpLocks/>
          </p:cNvCxnSpPr>
          <p:nvPr userDrawn="1"/>
        </p:nvCxnSpPr>
        <p:spPr>
          <a:xfrm>
            <a:off x="609600" y="3238500"/>
            <a:ext cx="3403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2">
            <a:extLst>
              <a:ext uri="{FF2B5EF4-FFF2-40B4-BE49-F238E27FC236}">
                <a16:creationId xmlns:a16="http://schemas.microsoft.com/office/drawing/2014/main" id="{F1E348A8-D8AD-8342-95C4-1E731B229D5B}"/>
              </a:ext>
            </a:extLst>
          </p:cNvPr>
          <p:cNvSpPr>
            <a:spLocks noGrp="1"/>
          </p:cNvSpPr>
          <p:nvPr>
            <p:ph type="pic" sz="quarter" idx="34" hasCustomPrompt="1"/>
          </p:nvPr>
        </p:nvSpPr>
        <p:spPr>
          <a:xfrm>
            <a:off x="1636295" y="1848973"/>
            <a:ext cx="1219200" cy="1199027"/>
          </a:xfrm>
          <a:noFill/>
        </p:spPr>
        <p:txBody>
          <a:bodyPr anchor="ctr" anchorCtr="0"/>
          <a:lstStyle>
            <a:lvl1pPr algn="ctr">
              <a:lnSpc>
                <a:spcPct val="100000"/>
              </a:lnSpc>
              <a:defRPr>
                <a:solidFill>
                  <a:schemeClr val="tx1"/>
                </a:solidFill>
                <a:latin typeface="+mn-lt"/>
              </a:defRPr>
            </a:lvl1pPr>
          </a:lstStyle>
          <a:p>
            <a:r>
              <a:rPr lang="en-US" dirty="0"/>
              <a:t>Icon</a:t>
            </a:r>
          </a:p>
        </p:txBody>
      </p:sp>
      <p:sp>
        <p:nvSpPr>
          <p:cNvPr id="30" name="Picture Placeholder 2">
            <a:extLst>
              <a:ext uri="{FF2B5EF4-FFF2-40B4-BE49-F238E27FC236}">
                <a16:creationId xmlns:a16="http://schemas.microsoft.com/office/drawing/2014/main" id="{3BE5757E-813A-8F48-9A5A-EEC1071594D2}"/>
              </a:ext>
            </a:extLst>
          </p:cNvPr>
          <p:cNvSpPr>
            <a:spLocks noGrp="1"/>
          </p:cNvSpPr>
          <p:nvPr>
            <p:ph type="pic" sz="quarter" idx="35" hasCustomPrompt="1"/>
          </p:nvPr>
        </p:nvSpPr>
        <p:spPr>
          <a:xfrm>
            <a:off x="5452732" y="1848973"/>
            <a:ext cx="1219200" cy="1199027"/>
          </a:xfrm>
          <a:noFill/>
        </p:spPr>
        <p:txBody>
          <a:bodyPr anchor="ctr" anchorCtr="0"/>
          <a:lstStyle>
            <a:lvl1pPr algn="ctr">
              <a:lnSpc>
                <a:spcPct val="100000"/>
              </a:lnSpc>
              <a:defRPr>
                <a:solidFill>
                  <a:schemeClr val="tx1"/>
                </a:solidFill>
                <a:latin typeface="+mn-lt"/>
              </a:defRPr>
            </a:lvl1pPr>
          </a:lstStyle>
          <a:p>
            <a:r>
              <a:rPr lang="en-US" dirty="0"/>
              <a:t>Icon</a:t>
            </a:r>
          </a:p>
        </p:txBody>
      </p:sp>
      <p:sp>
        <p:nvSpPr>
          <p:cNvPr id="37" name="Picture Placeholder 2">
            <a:extLst>
              <a:ext uri="{FF2B5EF4-FFF2-40B4-BE49-F238E27FC236}">
                <a16:creationId xmlns:a16="http://schemas.microsoft.com/office/drawing/2014/main" id="{95C65A02-D19F-294F-BC73-89CD66DB23DC}"/>
              </a:ext>
            </a:extLst>
          </p:cNvPr>
          <p:cNvSpPr>
            <a:spLocks noGrp="1"/>
          </p:cNvSpPr>
          <p:nvPr>
            <p:ph type="pic" sz="quarter" idx="36" hasCustomPrompt="1"/>
          </p:nvPr>
        </p:nvSpPr>
        <p:spPr>
          <a:xfrm>
            <a:off x="9269171" y="1848973"/>
            <a:ext cx="1219200" cy="1199027"/>
          </a:xfrm>
          <a:noFill/>
        </p:spPr>
        <p:txBody>
          <a:bodyPr anchor="ctr" anchorCtr="0"/>
          <a:lstStyle>
            <a:lvl1pPr algn="ctr">
              <a:lnSpc>
                <a:spcPct val="100000"/>
              </a:lnSpc>
              <a:defRPr>
                <a:solidFill>
                  <a:schemeClr val="tx1"/>
                </a:solidFill>
                <a:latin typeface="+mn-lt"/>
              </a:defRPr>
            </a:lvl1pPr>
          </a:lstStyle>
          <a:p>
            <a:r>
              <a:rPr lang="en-US" dirty="0"/>
              <a:t>Icon</a:t>
            </a:r>
          </a:p>
        </p:txBody>
      </p:sp>
      <p:pic>
        <p:nvPicPr>
          <p:cNvPr id="28" name="Picture 27" descr="Logo&#10;&#10;Description automatically generated">
            <a:extLst>
              <a:ext uri="{FF2B5EF4-FFF2-40B4-BE49-F238E27FC236}">
                <a16:creationId xmlns:a16="http://schemas.microsoft.com/office/drawing/2014/main" id="{D17E29F1-6D41-4628-913F-B22462B1C5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36" name="Content Placeholder 2">
            <a:extLst>
              <a:ext uri="{FF2B5EF4-FFF2-40B4-BE49-F238E27FC236}">
                <a16:creationId xmlns:a16="http://schemas.microsoft.com/office/drawing/2014/main" id="{70C183E4-86E4-6940-9A6D-E9DE7740EFA7}"/>
              </a:ext>
            </a:extLst>
          </p:cNvPr>
          <p:cNvSpPr>
            <a:spLocks noGrp="1"/>
          </p:cNvSpPr>
          <p:nvPr>
            <p:ph sz="quarter" idx="37"/>
          </p:nvPr>
        </p:nvSpPr>
        <p:spPr>
          <a:xfrm>
            <a:off x="613310" y="3379809"/>
            <a:ext cx="3403599" cy="2639989"/>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9" name="Title Placeholder 1">
            <a:extLst>
              <a:ext uri="{FF2B5EF4-FFF2-40B4-BE49-F238E27FC236}">
                <a16:creationId xmlns:a16="http://schemas.microsoft.com/office/drawing/2014/main" id="{53ECD2BF-4248-F14F-AB63-732DFF2D587E}"/>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0" name="Text Placeholder 2">
            <a:extLst>
              <a:ext uri="{FF2B5EF4-FFF2-40B4-BE49-F238E27FC236}">
                <a16:creationId xmlns:a16="http://schemas.microsoft.com/office/drawing/2014/main" id="{88DA343F-1525-584F-88BA-86B0FE83B430}"/>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cxnSp>
        <p:nvCxnSpPr>
          <p:cNvPr id="27" name="Straight Connector 26">
            <a:extLst>
              <a:ext uri="{FF2B5EF4-FFF2-40B4-BE49-F238E27FC236}">
                <a16:creationId xmlns:a16="http://schemas.microsoft.com/office/drawing/2014/main" id="{BEE7EA97-253E-FB40-B94E-BE9389B08B5F}"/>
              </a:ext>
            </a:extLst>
          </p:cNvPr>
          <p:cNvCxnSpPr>
            <a:cxnSpLocks/>
          </p:cNvCxnSpPr>
          <p:nvPr userDrawn="1"/>
        </p:nvCxnSpPr>
        <p:spPr>
          <a:xfrm>
            <a:off x="4419600" y="3238500"/>
            <a:ext cx="3403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BE90A3C5-FAC6-4A4A-B289-095811B7B144}"/>
              </a:ext>
            </a:extLst>
          </p:cNvPr>
          <p:cNvSpPr>
            <a:spLocks noGrp="1"/>
          </p:cNvSpPr>
          <p:nvPr>
            <p:ph sz="quarter" idx="38"/>
          </p:nvPr>
        </p:nvSpPr>
        <p:spPr>
          <a:xfrm>
            <a:off x="4423311" y="3379809"/>
            <a:ext cx="3349090" cy="2639989"/>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31" name="Straight Connector 30">
            <a:extLst>
              <a:ext uri="{FF2B5EF4-FFF2-40B4-BE49-F238E27FC236}">
                <a16:creationId xmlns:a16="http://schemas.microsoft.com/office/drawing/2014/main" id="{8A926BB4-EEF2-5A49-844D-B93A3BB53E82}"/>
              </a:ext>
            </a:extLst>
          </p:cNvPr>
          <p:cNvCxnSpPr>
            <a:cxnSpLocks/>
          </p:cNvCxnSpPr>
          <p:nvPr userDrawn="1"/>
        </p:nvCxnSpPr>
        <p:spPr>
          <a:xfrm>
            <a:off x="8191500" y="3238500"/>
            <a:ext cx="3403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B46288C4-4A89-B443-8199-6DBD23F67C2B}"/>
              </a:ext>
            </a:extLst>
          </p:cNvPr>
          <p:cNvSpPr>
            <a:spLocks noGrp="1"/>
          </p:cNvSpPr>
          <p:nvPr>
            <p:ph sz="quarter" idx="39"/>
          </p:nvPr>
        </p:nvSpPr>
        <p:spPr>
          <a:xfrm>
            <a:off x="8195210" y="3379809"/>
            <a:ext cx="3399889" cy="2639989"/>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1" name="Text Placeholder 2">
            <a:extLst>
              <a:ext uri="{FF2B5EF4-FFF2-40B4-BE49-F238E27FC236}">
                <a16:creationId xmlns:a16="http://schemas.microsoft.com/office/drawing/2014/main" id="{D8D0F15B-D16C-1944-9EC2-DED14D92BDAE}"/>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63825846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 userDrawn="1">
          <p15:clr>
            <a:srgbClr val="FBAE40"/>
          </p15:clr>
        </p15:guide>
        <p15:guide id="3" pos="7296" userDrawn="1">
          <p15:clr>
            <a:srgbClr val="FBAE40"/>
          </p15:clr>
        </p15:guide>
        <p15:guide id="8" pos="2784" userDrawn="1">
          <p15:clr>
            <a:srgbClr val="FBAE40"/>
          </p15:clr>
        </p15:guide>
        <p15:guide id="9" pos="2528" userDrawn="1">
          <p15:clr>
            <a:srgbClr val="FBAE40"/>
          </p15:clr>
        </p15:guide>
        <p15:guide id="10" pos="4896" userDrawn="1">
          <p15:clr>
            <a:srgbClr val="FBAE40"/>
          </p15:clr>
        </p15:guide>
        <p15:guide id="11" pos="5152" userDrawn="1">
          <p15:clr>
            <a:srgbClr val="FBAE40"/>
          </p15:clr>
        </p15:guide>
        <p15:guide id="12" orient="horz" pos="20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Ic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9BE8A8-1D24-0141-85A7-333554C30119}"/>
              </a:ext>
            </a:extLst>
          </p:cNvPr>
          <p:cNvCxnSpPr>
            <a:cxnSpLocks/>
          </p:cNvCxnSpPr>
          <p:nvPr userDrawn="1"/>
        </p:nvCxnSpPr>
        <p:spPr>
          <a:xfrm>
            <a:off x="609600" y="3242438"/>
            <a:ext cx="2489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0458D0-DECB-7844-94C6-EFB2F9402D5A}"/>
              </a:ext>
            </a:extLst>
          </p:cNvPr>
          <p:cNvCxnSpPr>
            <a:cxnSpLocks/>
          </p:cNvCxnSpPr>
          <p:nvPr userDrawn="1"/>
        </p:nvCxnSpPr>
        <p:spPr>
          <a:xfrm>
            <a:off x="3453977" y="3242438"/>
            <a:ext cx="244368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48E85A-F259-CF49-BE34-708227EC6828}"/>
              </a:ext>
            </a:extLst>
          </p:cNvPr>
          <p:cNvCxnSpPr>
            <a:cxnSpLocks/>
          </p:cNvCxnSpPr>
          <p:nvPr userDrawn="1"/>
        </p:nvCxnSpPr>
        <p:spPr>
          <a:xfrm>
            <a:off x="6257308" y="3242438"/>
            <a:ext cx="2489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AC0041-3EAA-134B-978F-4B02C0FF045F}"/>
              </a:ext>
            </a:extLst>
          </p:cNvPr>
          <p:cNvCxnSpPr>
            <a:cxnSpLocks/>
          </p:cNvCxnSpPr>
          <p:nvPr userDrawn="1"/>
        </p:nvCxnSpPr>
        <p:spPr>
          <a:xfrm>
            <a:off x="9097177" y="3242438"/>
            <a:ext cx="2489201"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33" name="Picture 32" descr="Logo&#10;&#10;Description automatically generated">
            <a:extLst>
              <a:ext uri="{FF2B5EF4-FFF2-40B4-BE49-F238E27FC236}">
                <a16:creationId xmlns:a16="http://schemas.microsoft.com/office/drawing/2014/main" id="{94D37605-9A74-406B-A28B-01434EC535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3" name="Content Placeholder 2">
            <a:extLst>
              <a:ext uri="{FF2B5EF4-FFF2-40B4-BE49-F238E27FC236}">
                <a16:creationId xmlns:a16="http://schemas.microsoft.com/office/drawing/2014/main" id="{5390D2F0-3AD5-4F47-A10B-E047B365B1A9}"/>
              </a:ext>
            </a:extLst>
          </p:cNvPr>
          <p:cNvSpPr>
            <a:spLocks noGrp="1"/>
          </p:cNvSpPr>
          <p:nvPr>
            <p:ph sz="quarter" idx="32"/>
          </p:nvPr>
        </p:nvSpPr>
        <p:spPr>
          <a:xfrm>
            <a:off x="609600" y="3391762"/>
            <a:ext cx="2489200" cy="2624100"/>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6" name="Content Placeholder 2">
            <a:extLst>
              <a:ext uri="{FF2B5EF4-FFF2-40B4-BE49-F238E27FC236}">
                <a16:creationId xmlns:a16="http://schemas.microsoft.com/office/drawing/2014/main" id="{0399C588-DBAD-2742-B89F-D479F30059DC}"/>
              </a:ext>
            </a:extLst>
          </p:cNvPr>
          <p:cNvSpPr>
            <a:spLocks noGrp="1"/>
          </p:cNvSpPr>
          <p:nvPr>
            <p:ph sz="quarter" idx="33"/>
          </p:nvPr>
        </p:nvSpPr>
        <p:spPr>
          <a:xfrm>
            <a:off x="3460377" y="3391762"/>
            <a:ext cx="2432423" cy="2624100"/>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7" name="Content Placeholder 2">
            <a:extLst>
              <a:ext uri="{FF2B5EF4-FFF2-40B4-BE49-F238E27FC236}">
                <a16:creationId xmlns:a16="http://schemas.microsoft.com/office/drawing/2014/main" id="{CB9B4B18-23D4-6E42-8831-4A20A413C64A}"/>
              </a:ext>
            </a:extLst>
          </p:cNvPr>
          <p:cNvSpPr>
            <a:spLocks noGrp="1"/>
          </p:cNvSpPr>
          <p:nvPr>
            <p:ph sz="quarter" idx="34"/>
          </p:nvPr>
        </p:nvSpPr>
        <p:spPr>
          <a:xfrm>
            <a:off x="6257365" y="3391762"/>
            <a:ext cx="2480235" cy="2624100"/>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8" name="Content Placeholder 2">
            <a:extLst>
              <a:ext uri="{FF2B5EF4-FFF2-40B4-BE49-F238E27FC236}">
                <a16:creationId xmlns:a16="http://schemas.microsoft.com/office/drawing/2014/main" id="{7B833A7B-9585-DC41-B130-684A63887C74}"/>
              </a:ext>
            </a:extLst>
          </p:cNvPr>
          <p:cNvSpPr>
            <a:spLocks noGrp="1"/>
          </p:cNvSpPr>
          <p:nvPr>
            <p:ph sz="quarter" idx="39"/>
          </p:nvPr>
        </p:nvSpPr>
        <p:spPr>
          <a:xfrm>
            <a:off x="9087971" y="3391762"/>
            <a:ext cx="2480235" cy="2624100"/>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5" name="Title Placeholder 1">
            <a:extLst>
              <a:ext uri="{FF2B5EF4-FFF2-40B4-BE49-F238E27FC236}">
                <a16:creationId xmlns:a16="http://schemas.microsoft.com/office/drawing/2014/main" id="{FCAA2DFC-CB9D-694C-955F-30EA6BD3C91B}"/>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6" name="Text Placeholder 2">
            <a:extLst>
              <a:ext uri="{FF2B5EF4-FFF2-40B4-BE49-F238E27FC236}">
                <a16:creationId xmlns:a16="http://schemas.microsoft.com/office/drawing/2014/main" id="{5E065487-BF64-9342-A721-6A8BA2B8CF62}"/>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7" name="Picture Placeholder 2">
            <a:extLst>
              <a:ext uri="{FF2B5EF4-FFF2-40B4-BE49-F238E27FC236}">
                <a16:creationId xmlns:a16="http://schemas.microsoft.com/office/drawing/2014/main" id="{C0303739-0C13-CC4B-8202-FEEEAAB3C12C}"/>
              </a:ext>
            </a:extLst>
          </p:cNvPr>
          <p:cNvSpPr>
            <a:spLocks noGrp="1"/>
          </p:cNvSpPr>
          <p:nvPr>
            <p:ph type="pic" sz="quarter" idx="40" hasCustomPrompt="1"/>
          </p:nvPr>
        </p:nvSpPr>
        <p:spPr>
          <a:xfrm>
            <a:off x="1244600" y="1848973"/>
            <a:ext cx="1219200" cy="1199027"/>
          </a:xfrm>
          <a:noFill/>
        </p:spPr>
        <p:txBody>
          <a:bodyPr anchor="ctr" anchorCtr="0"/>
          <a:lstStyle>
            <a:lvl1pPr algn="ctr">
              <a:lnSpc>
                <a:spcPct val="100000"/>
              </a:lnSpc>
              <a:defRPr>
                <a:solidFill>
                  <a:schemeClr val="tx1"/>
                </a:solidFill>
                <a:latin typeface="+mn-lt"/>
              </a:defRPr>
            </a:lvl1pPr>
          </a:lstStyle>
          <a:p>
            <a:r>
              <a:rPr lang="en-US" dirty="0"/>
              <a:t>Icon</a:t>
            </a:r>
          </a:p>
        </p:txBody>
      </p:sp>
      <p:sp>
        <p:nvSpPr>
          <p:cNvPr id="28" name="Picture Placeholder 2">
            <a:extLst>
              <a:ext uri="{FF2B5EF4-FFF2-40B4-BE49-F238E27FC236}">
                <a16:creationId xmlns:a16="http://schemas.microsoft.com/office/drawing/2014/main" id="{BC6978E9-423F-9244-9FF8-DCD46EBA5658}"/>
              </a:ext>
            </a:extLst>
          </p:cNvPr>
          <p:cNvSpPr>
            <a:spLocks noGrp="1"/>
          </p:cNvSpPr>
          <p:nvPr>
            <p:ph type="pic" sz="quarter" idx="41" hasCustomPrompt="1"/>
          </p:nvPr>
        </p:nvSpPr>
        <p:spPr>
          <a:xfrm>
            <a:off x="4073792" y="1848973"/>
            <a:ext cx="1219200" cy="1199027"/>
          </a:xfrm>
          <a:noFill/>
        </p:spPr>
        <p:txBody>
          <a:bodyPr anchor="ctr" anchorCtr="0"/>
          <a:lstStyle>
            <a:lvl1pPr algn="ctr">
              <a:lnSpc>
                <a:spcPct val="100000"/>
              </a:lnSpc>
              <a:defRPr>
                <a:solidFill>
                  <a:schemeClr val="tx1"/>
                </a:solidFill>
                <a:latin typeface="+mn-lt"/>
              </a:defRPr>
            </a:lvl1pPr>
          </a:lstStyle>
          <a:p>
            <a:r>
              <a:rPr lang="en-US" dirty="0"/>
              <a:t>Icon</a:t>
            </a:r>
          </a:p>
        </p:txBody>
      </p:sp>
      <p:sp>
        <p:nvSpPr>
          <p:cNvPr id="29" name="Picture Placeholder 2">
            <a:extLst>
              <a:ext uri="{FF2B5EF4-FFF2-40B4-BE49-F238E27FC236}">
                <a16:creationId xmlns:a16="http://schemas.microsoft.com/office/drawing/2014/main" id="{48D3479E-1D17-DF4D-840E-0E14AA554B7C}"/>
              </a:ext>
            </a:extLst>
          </p:cNvPr>
          <p:cNvSpPr>
            <a:spLocks noGrp="1"/>
          </p:cNvSpPr>
          <p:nvPr>
            <p:ph type="pic" sz="quarter" idx="42" hasCustomPrompt="1"/>
          </p:nvPr>
        </p:nvSpPr>
        <p:spPr>
          <a:xfrm>
            <a:off x="6902984" y="1848973"/>
            <a:ext cx="1219200" cy="1199027"/>
          </a:xfrm>
          <a:noFill/>
        </p:spPr>
        <p:txBody>
          <a:bodyPr anchor="ctr" anchorCtr="0"/>
          <a:lstStyle>
            <a:lvl1pPr algn="ctr">
              <a:lnSpc>
                <a:spcPct val="100000"/>
              </a:lnSpc>
              <a:defRPr>
                <a:solidFill>
                  <a:schemeClr val="tx1"/>
                </a:solidFill>
                <a:latin typeface="+mn-lt"/>
              </a:defRPr>
            </a:lvl1pPr>
          </a:lstStyle>
          <a:p>
            <a:r>
              <a:rPr lang="en-US" dirty="0"/>
              <a:t>Icon</a:t>
            </a:r>
          </a:p>
        </p:txBody>
      </p:sp>
      <p:sp>
        <p:nvSpPr>
          <p:cNvPr id="31" name="Picture Placeholder 2">
            <a:extLst>
              <a:ext uri="{FF2B5EF4-FFF2-40B4-BE49-F238E27FC236}">
                <a16:creationId xmlns:a16="http://schemas.microsoft.com/office/drawing/2014/main" id="{95A82027-A669-A245-99A2-2D77B7D1A97E}"/>
              </a:ext>
            </a:extLst>
          </p:cNvPr>
          <p:cNvSpPr>
            <a:spLocks noGrp="1"/>
          </p:cNvSpPr>
          <p:nvPr>
            <p:ph type="pic" sz="quarter" idx="43" hasCustomPrompt="1"/>
          </p:nvPr>
        </p:nvSpPr>
        <p:spPr>
          <a:xfrm>
            <a:off x="9732177" y="1848973"/>
            <a:ext cx="1219200" cy="1199027"/>
          </a:xfrm>
          <a:noFill/>
        </p:spPr>
        <p:txBody>
          <a:bodyPr anchor="ctr" anchorCtr="0"/>
          <a:lstStyle>
            <a:lvl1pPr algn="ctr">
              <a:lnSpc>
                <a:spcPct val="100000"/>
              </a:lnSpc>
              <a:defRPr>
                <a:solidFill>
                  <a:schemeClr val="tx1"/>
                </a:solidFill>
                <a:latin typeface="+mn-lt"/>
              </a:defRPr>
            </a:lvl1pPr>
          </a:lstStyle>
          <a:p>
            <a:r>
              <a:rPr lang="en-US" dirty="0"/>
              <a:t>Icon</a:t>
            </a:r>
          </a:p>
        </p:txBody>
      </p:sp>
      <p:sp>
        <p:nvSpPr>
          <p:cNvPr id="41" name="Text Placeholder 2">
            <a:extLst>
              <a:ext uri="{FF2B5EF4-FFF2-40B4-BE49-F238E27FC236}">
                <a16:creationId xmlns:a16="http://schemas.microsoft.com/office/drawing/2014/main" id="{B3DE5F9E-3746-BC42-92AB-FEDCED42D718}"/>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227240816"/>
      </p:ext>
    </p:extLst>
  </p:cSld>
  <p:clrMapOvr>
    <a:masterClrMapping/>
  </p:clrMapOvr>
  <p:extLst>
    <p:ext uri="{DCECCB84-F9BA-43D5-87BE-67443E8EF086}">
      <p15:sldGuideLst xmlns:p15="http://schemas.microsoft.com/office/powerpoint/2012/main">
        <p15:guide id="11" orient="horz" pos="2040" userDrawn="1">
          <p15:clr>
            <a:srgbClr val="FBAE40"/>
          </p15:clr>
        </p15:guide>
        <p15:guide id="12" pos="384" userDrawn="1">
          <p15:clr>
            <a:srgbClr val="FBAE40"/>
          </p15:clr>
        </p15:guide>
        <p15:guide id="13" pos="7296" userDrawn="1">
          <p15:clr>
            <a:srgbClr val="FBAE40"/>
          </p15:clr>
        </p15:guide>
        <p15:guide id="14" pos="1952" userDrawn="1">
          <p15:clr>
            <a:srgbClr val="FBAE40"/>
          </p15:clr>
        </p15:guide>
        <p15:guide id="15" pos="2176" userDrawn="1">
          <p15:clr>
            <a:srgbClr val="FBAE40"/>
          </p15:clr>
        </p15:guide>
        <p15:guide id="16" pos="3712" userDrawn="1">
          <p15:clr>
            <a:srgbClr val="FBAE40"/>
          </p15:clr>
        </p15:guide>
        <p15:guide id="17" pos="3936" userDrawn="1">
          <p15:clr>
            <a:srgbClr val="FBAE40"/>
          </p15:clr>
        </p15:guide>
        <p15:guide id="18" pos="5504" userDrawn="1">
          <p15:clr>
            <a:srgbClr val="FBAE40"/>
          </p15:clr>
        </p15:guide>
        <p15:guide id="19" pos="5728" userDrawn="1">
          <p15:clr>
            <a:srgbClr val="FBAE40"/>
          </p15:clr>
        </p15:guide>
        <p15:guide id="20" orient="horz" pos="100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Ba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2D46C0-E581-4328-BA0D-DC338A15645F}"/>
              </a:ext>
            </a:extLst>
          </p:cNvPr>
          <p:cNvSpPr/>
          <p:nvPr userDrawn="1"/>
        </p:nvSpPr>
        <p:spPr>
          <a:xfrm>
            <a:off x="-1" y="0"/>
            <a:ext cx="75562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7F4FCB1-DF84-4814-9FFE-5E51FB46672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9" name="Text Placeholder 2">
            <a:extLst>
              <a:ext uri="{FF2B5EF4-FFF2-40B4-BE49-F238E27FC236}">
                <a16:creationId xmlns:a16="http://schemas.microsoft.com/office/drawing/2014/main" id="{731B887E-1D14-B443-ACD5-1A404FA009A8}"/>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tx2"/>
                </a:solidFill>
                <a:latin typeface="+mn-lt"/>
              </a:defRPr>
            </a:lvl1pPr>
          </a:lstStyle>
          <a:p>
            <a:pPr lvl="0"/>
            <a:r>
              <a:rPr lang="en-US" dirty="0"/>
              <a:t>Source placeholder</a:t>
            </a:r>
          </a:p>
        </p:txBody>
      </p:sp>
    </p:spTree>
    <p:extLst>
      <p:ext uri="{BB962C8B-B14F-4D97-AF65-F5344CB8AC3E}">
        <p14:creationId xmlns:p14="http://schemas.microsoft.com/office/powerpoint/2010/main" val="3696409093"/>
      </p:ext>
    </p:extLst>
  </p:cSld>
  <p:clrMapOvr>
    <a:masterClrMapping/>
  </p:clrMapOvr>
  <p:extLst>
    <p:ext uri="{DCECCB84-F9BA-43D5-87BE-67443E8EF086}">
      <p15:sldGuideLst xmlns:p15="http://schemas.microsoft.com/office/powerpoint/2012/main">
        <p15:guide id="12" pos="384" userDrawn="1">
          <p15:clr>
            <a:srgbClr val="FBAE40"/>
          </p15:clr>
        </p15:guide>
        <p15:guide id="13" pos="7296" userDrawn="1">
          <p15:clr>
            <a:srgbClr val="FBAE40"/>
          </p15:clr>
        </p15:guide>
        <p15:guide id="20" orient="horz" pos="100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Yellow Ba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E9115E-63DF-4133-A626-4F14A7DBBDDE}"/>
              </a:ext>
            </a:extLst>
          </p:cNvPr>
          <p:cNvSpPr/>
          <p:nvPr userDrawn="1"/>
        </p:nvSpPr>
        <p:spPr>
          <a:xfrm>
            <a:off x="0" y="0"/>
            <a:ext cx="18172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2">
            <a:extLst>
              <a:ext uri="{FF2B5EF4-FFF2-40B4-BE49-F238E27FC236}">
                <a16:creationId xmlns:a16="http://schemas.microsoft.com/office/drawing/2014/main" id="{E634F3A4-2E2A-344D-B907-C0C95A55CA66}"/>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pic>
        <p:nvPicPr>
          <p:cNvPr id="10" name="Picture 9">
            <a:extLst>
              <a:ext uri="{FF2B5EF4-FFF2-40B4-BE49-F238E27FC236}">
                <a16:creationId xmlns:a16="http://schemas.microsoft.com/office/drawing/2014/main" id="{65FB4FCC-3325-C845-9B15-E71FF67E5B1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Tree>
    <p:extLst>
      <p:ext uri="{BB962C8B-B14F-4D97-AF65-F5344CB8AC3E}">
        <p14:creationId xmlns:p14="http://schemas.microsoft.com/office/powerpoint/2010/main" val="1418444100"/>
      </p:ext>
    </p:extLst>
  </p:cSld>
  <p:clrMapOvr>
    <a:masterClrMapping/>
  </p:clrMapOvr>
  <p:extLst>
    <p:ext uri="{DCECCB84-F9BA-43D5-87BE-67443E8EF086}">
      <p15:sldGuideLst xmlns:p15="http://schemas.microsoft.com/office/powerpoint/2012/main">
        <p15:guide id="12" pos="384" userDrawn="1">
          <p15:clr>
            <a:srgbClr val="FBAE40"/>
          </p15:clr>
        </p15:guide>
        <p15:guide id="13" pos="7296" userDrawn="1">
          <p15:clr>
            <a:srgbClr val="FBAE40"/>
          </p15:clr>
        </p15:guide>
        <p15:guide id="20" orient="horz" pos="100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 Right Photo">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BCE0F2E-2714-4580-9DBC-755ECB7DE619}"/>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6B85D5DE-277B-408A-91E7-362A2604D70C}"/>
              </a:ext>
            </a:extLst>
          </p:cNvPr>
          <p:cNvSpPr>
            <a:spLocks noGrp="1"/>
          </p:cNvSpPr>
          <p:nvPr>
            <p:ph type="pic" sz="quarter" idx="27" hasCustomPrompt="1"/>
          </p:nvPr>
        </p:nvSpPr>
        <p:spPr>
          <a:xfrm>
            <a:off x="6248400" y="457200"/>
            <a:ext cx="5334000" cy="5753100"/>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sp>
        <p:nvSpPr>
          <p:cNvPr id="14" name="Content Placeholder 2">
            <a:extLst>
              <a:ext uri="{FF2B5EF4-FFF2-40B4-BE49-F238E27FC236}">
                <a16:creationId xmlns:a16="http://schemas.microsoft.com/office/drawing/2014/main" id="{BA3EE50D-9DEA-9149-9049-FE0CE78B8409}"/>
              </a:ext>
            </a:extLst>
          </p:cNvPr>
          <p:cNvSpPr>
            <a:spLocks noGrp="1"/>
          </p:cNvSpPr>
          <p:nvPr>
            <p:ph sz="quarter" idx="31"/>
          </p:nvPr>
        </p:nvSpPr>
        <p:spPr>
          <a:xfrm>
            <a:off x="609600" y="1600200"/>
            <a:ext cx="5283200" cy="4610100"/>
          </a:xfrm>
        </p:spPr>
        <p:txBody>
          <a:bodyPr>
            <a:noAutofit/>
          </a:bodyPr>
          <a:lstStyle>
            <a:lvl1pPr>
              <a:spcBef>
                <a:spcPts val="600"/>
              </a:spcBef>
              <a:defRPr sz="1600">
                <a:solidFill>
                  <a:schemeClr val="accent1"/>
                </a:solidFill>
                <a:latin typeface="+mj-lt"/>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vl6pPr>
              <a:defRPr sz="16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pic>
        <p:nvPicPr>
          <p:cNvPr id="15" name="Picture 14" descr="Logo&#10;&#10;Description automatically generated">
            <a:extLst>
              <a:ext uri="{FF2B5EF4-FFF2-40B4-BE49-F238E27FC236}">
                <a16:creationId xmlns:a16="http://schemas.microsoft.com/office/drawing/2014/main" id="{2D5873B9-237F-4029-81C3-7DF4AE7E4F4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1" name="Title Placeholder 1">
            <a:extLst>
              <a:ext uri="{FF2B5EF4-FFF2-40B4-BE49-F238E27FC236}">
                <a16:creationId xmlns:a16="http://schemas.microsoft.com/office/drawing/2014/main" id="{B507D2AF-B968-8540-AB96-D7091A82A25C}"/>
              </a:ext>
            </a:extLst>
          </p:cNvPr>
          <p:cNvSpPr>
            <a:spLocks noGrp="1"/>
          </p:cNvSpPr>
          <p:nvPr>
            <p:ph type="title"/>
          </p:nvPr>
        </p:nvSpPr>
        <p:spPr>
          <a:xfrm>
            <a:off x="609600" y="471459"/>
            <a:ext cx="52832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17" name="Text Placeholder 2">
            <a:extLst>
              <a:ext uri="{FF2B5EF4-FFF2-40B4-BE49-F238E27FC236}">
                <a16:creationId xmlns:a16="http://schemas.microsoft.com/office/drawing/2014/main" id="{86C401AA-42D6-3744-80D1-D2B7F64C7D8E}"/>
              </a:ext>
            </a:extLst>
          </p:cNvPr>
          <p:cNvSpPr>
            <a:spLocks noGrp="1"/>
          </p:cNvSpPr>
          <p:nvPr>
            <p:ph type="body" sz="quarter" idx="26"/>
          </p:nvPr>
        </p:nvSpPr>
        <p:spPr>
          <a:xfrm>
            <a:off x="609600" y="768068"/>
            <a:ext cx="52832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18" name="Text Placeholder 2">
            <a:extLst>
              <a:ext uri="{FF2B5EF4-FFF2-40B4-BE49-F238E27FC236}">
                <a16:creationId xmlns:a16="http://schemas.microsoft.com/office/drawing/2014/main" id="{4A396B81-A8CC-6A49-B843-D30A7CDAE73A}"/>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1431678499"/>
      </p:ext>
    </p:extLst>
  </p:cSld>
  <p:clrMapOvr>
    <a:masterClrMapping/>
  </p:clrMapOvr>
  <p:extLst>
    <p:ext uri="{DCECCB84-F9BA-43D5-87BE-67443E8EF086}">
      <p15:sldGuideLst xmlns:p15="http://schemas.microsoft.com/office/powerpoint/2012/main">
        <p15:guide id="2" pos="384" userDrawn="1">
          <p15:clr>
            <a:srgbClr val="FBAE40"/>
          </p15:clr>
        </p15:guide>
        <p15:guide id="3" pos="7296" userDrawn="1">
          <p15:clr>
            <a:srgbClr val="FBAE40"/>
          </p15:clr>
        </p15:guide>
        <p15:guide id="6" pos="3712" userDrawn="1">
          <p15:clr>
            <a:srgbClr val="FBAE40"/>
          </p15:clr>
        </p15:guide>
        <p15:guide id="7" pos="3936" userDrawn="1">
          <p15:clr>
            <a:srgbClr val="FBAE40"/>
          </p15:clr>
        </p15:guide>
        <p15:guide id="10" orient="horz" pos="100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BCE0F2E-2714-4580-9DBC-755ECB7DE619}"/>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6B85D5DE-277B-408A-91E7-362A2604D70C}"/>
              </a:ext>
            </a:extLst>
          </p:cNvPr>
          <p:cNvSpPr>
            <a:spLocks noGrp="1"/>
          </p:cNvSpPr>
          <p:nvPr>
            <p:ph type="pic" sz="quarter" idx="27" hasCustomPrompt="1"/>
          </p:nvPr>
        </p:nvSpPr>
        <p:spPr>
          <a:xfrm>
            <a:off x="609600" y="1600201"/>
            <a:ext cx="5283200" cy="3145055"/>
          </a:xfrm>
          <a:solidFill>
            <a:schemeClr val="tx2"/>
          </a:solidFill>
        </p:spPr>
        <p:txBody>
          <a:bodyPr anchor="ctr" anchorCtr="0"/>
          <a:lstStyle>
            <a:lvl1pPr algn="ctr">
              <a:lnSpc>
                <a:spcPct val="100000"/>
              </a:lnSpc>
              <a:defRPr>
                <a:solidFill>
                  <a:schemeClr val="tx1"/>
                </a:solidFill>
                <a:latin typeface="+mn-lt"/>
              </a:defRPr>
            </a:lvl1pPr>
          </a:lstStyle>
          <a:p>
            <a:r>
              <a:rPr lang="en-US" dirty="0"/>
              <a:t>Drag picture to placeholder </a:t>
            </a:r>
            <a:br>
              <a:rPr lang="en-US" dirty="0"/>
            </a:br>
            <a:r>
              <a:rPr lang="en-US" dirty="0"/>
              <a:t>or click icon to add</a:t>
            </a:r>
          </a:p>
        </p:txBody>
      </p:sp>
      <p:sp>
        <p:nvSpPr>
          <p:cNvPr id="10" name="Picture Placeholder 2">
            <a:extLst>
              <a:ext uri="{FF2B5EF4-FFF2-40B4-BE49-F238E27FC236}">
                <a16:creationId xmlns:a16="http://schemas.microsoft.com/office/drawing/2014/main" id="{1656EAC5-6B5F-4341-86FF-B7369C9AD232}"/>
              </a:ext>
            </a:extLst>
          </p:cNvPr>
          <p:cNvSpPr>
            <a:spLocks noGrp="1"/>
          </p:cNvSpPr>
          <p:nvPr>
            <p:ph type="pic" sz="quarter" idx="29" hasCustomPrompt="1"/>
          </p:nvPr>
        </p:nvSpPr>
        <p:spPr>
          <a:xfrm>
            <a:off x="6258044" y="1600201"/>
            <a:ext cx="5334000" cy="3145055"/>
          </a:xfrm>
          <a:solidFill>
            <a:schemeClr val="tx2"/>
          </a:solidFill>
        </p:spPr>
        <p:txBody>
          <a:bodyPr anchor="ctr" anchorCtr="0"/>
          <a:lstStyle>
            <a:lvl1pPr marL="0" marR="0" indent="0" algn="ctr" defTabSz="914400" rtl="0" eaLnBrk="1" fontAlgn="auto" latinLnBrk="0" hangingPunct="1">
              <a:lnSpc>
                <a:spcPct val="10000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cxnSp>
        <p:nvCxnSpPr>
          <p:cNvPr id="11" name="Straight Connector 10">
            <a:extLst>
              <a:ext uri="{FF2B5EF4-FFF2-40B4-BE49-F238E27FC236}">
                <a16:creationId xmlns:a16="http://schemas.microsoft.com/office/drawing/2014/main" id="{CAFFEF14-326C-4366-BE6C-30F2EAEF06F4}"/>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2FCD28B-5132-4352-9BA2-B2C48B333EBA}"/>
              </a:ext>
            </a:extLst>
          </p:cNvPr>
          <p:cNvSpPr>
            <a:spLocks noGrp="1"/>
          </p:cNvSpPr>
          <p:nvPr>
            <p:ph type="body" sz="quarter" idx="30"/>
          </p:nvPr>
        </p:nvSpPr>
        <p:spPr>
          <a:xfrm>
            <a:off x="609600" y="4911693"/>
            <a:ext cx="5283200" cy="1095829"/>
          </a:xfrm>
        </p:spPr>
        <p:txBody>
          <a:bodyPr/>
          <a:lstStyle>
            <a:lvl1pPr>
              <a:lnSpc>
                <a:spcPct val="100000"/>
              </a:lnSpc>
              <a:spcBef>
                <a:spcPts val="600"/>
              </a:spcBef>
              <a:defRPr sz="1300">
                <a:solidFill>
                  <a:schemeClr val="tx1"/>
                </a:solidFill>
                <a:latin typeface="+mj-lt"/>
              </a:defRPr>
            </a:lvl1pPr>
            <a:lvl2pPr>
              <a:lnSpc>
                <a:spcPct val="100000"/>
              </a:lnSpc>
              <a:spcBef>
                <a:spcPts val="600"/>
              </a:spcBef>
              <a:defRPr sz="1300"/>
            </a:lvl2pPr>
            <a:lvl3pPr>
              <a:lnSpc>
                <a:spcPct val="100000"/>
              </a:lnSpc>
              <a:spcBef>
                <a:spcPts val="300"/>
              </a:spcBef>
              <a:defRPr sz="1300"/>
            </a:lvl3pPr>
            <a:lvl4pPr>
              <a:lnSpc>
                <a:spcPct val="100000"/>
              </a:lnSpc>
              <a:spcBef>
                <a:spcPts val="300"/>
              </a:spcBef>
              <a:defRPr sz="1300"/>
            </a:lvl4pPr>
            <a:lvl5pPr>
              <a:lnSpc>
                <a:spcPts val="16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4" name="Straight Connector 13">
            <a:extLst>
              <a:ext uri="{FF2B5EF4-FFF2-40B4-BE49-F238E27FC236}">
                <a16:creationId xmlns:a16="http://schemas.microsoft.com/office/drawing/2014/main" id="{1C7F8A7A-3661-4A31-988A-37E7A64D4614}"/>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Picture 15" descr="Logo&#10;&#10;Description automatically generated">
            <a:extLst>
              <a:ext uri="{FF2B5EF4-FFF2-40B4-BE49-F238E27FC236}">
                <a16:creationId xmlns:a16="http://schemas.microsoft.com/office/drawing/2014/main" id="{E7769BF2-3A16-429E-971C-E2ED4641AE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8" name="Title Placeholder 1">
            <a:extLst>
              <a:ext uri="{FF2B5EF4-FFF2-40B4-BE49-F238E27FC236}">
                <a16:creationId xmlns:a16="http://schemas.microsoft.com/office/drawing/2014/main" id="{13355B2A-3761-9B4A-A6CC-D82F751C56C9}"/>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3" name="Text Placeholder 2">
            <a:extLst>
              <a:ext uri="{FF2B5EF4-FFF2-40B4-BE49-F238E27FC236}">
                <a16:creationId xmlns:a16="http://schemas.microsoft.com/office/drawing/2014/main" id="{79978769-6475-654F-8177-443C3A323D99}"/>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4" name="Text Placeholder 3">
            <a:extLst>
              <a:ext uri="{FF2B5EF4-FFF2-40B4-BE49-F238E27FC236}">
                <a16:creationId xmlns:a16="http://schemas.microsoft.com/office/drawing/2014/main" id="{A6CC2593-E020-1C41-B3F8-AD259BDD41F3}"/>
              </a:ext>
            </a:extLst>
          </p:cNvPr>
          <p:cNvSpPr>
            <a:spLocks noGrp="1"/>
          </p:cNvSpPr>
          <p:nvPr>
            <p:ph type="body" sz="quarter" idx="33"/>
          </p:nvPr>
        </p:nvSpPr>
        <p:spPr>
          <a:xfrm>
            <a:off x="6258044" y="4911693"/>
            <a:ext cx="5324355" cy="1095829"/>
          </a:xfrm>
        </p:spPr>
        <p:txBody>
          <a:bodyPr/>
          <a:lstStyle>
            <a:lvl1pPr>
              <a:lnSpc>
                <a:spcPct val="100000"/>
              </a:lnSpc>
              <a:spcBef>
                <a:spcPts val="600"/>
              </a:spcBef>
              <a:defRPr sz="1300">
                <a:solidFill>
                  <a:schemeClr val="tx1"/>
                </a:solidFill>
                <a:latin typeface="+mj-lt"/>
              </a:defRPr>
            </a:lvl1pPr>
            <a:lvl2pPr>
              <a:lnSpc>
                <a:spcPct val="100000"/>
              </a:lnSpc>
              <a:spcBef>
                <a:spcPts val="600"/>
              </a:spcBef>
              <a:defRPr sz="1300"/>
            </a:lvl2pPr>
            <a:lvl3pPr>
              <a:lnSpc>
                <a:spcPct val="100000"/>
              </a:lnSpc>
              <a:spcBef>
                <a:spcPts val="300"/>
              </a:spcBef>
              <a:defRPr sz="1300"/>
            </a:lvl3pPr>
            <a:lvl4pPr>
              <a:lnSpc>
                <a:spcPct val="100000"/>
              </a:lnSpc>
              <a:spcBef>
                <a:spcPts val="300"/>
              </a:spcBef>
              <a:defRPr sz="1300"/>
            </a:lvl4pPr>
            <a:lvl5pPr>
              <a:lnSpc>
                <a:spcPts val="16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Text Placeholder 2">
            <a:extLst>
              <a:ext uri="{FF2B5EF4-FFF2-40B4-BE49-F238E27FC236}">
                <a16:creationId xmlns:a16="http://schemas.microsoft.com/office/drawing/2014/main" id="{42626E75-A294-2F49-9D2A-F258BBC50F5D}"/>
              </a:ext>
            </a:extLst>
          </p:cNvPr>
          <p:cNvSpPr>
            <a:spLocks noGrp="1"/>
          </p:cNvSpPr>
          <p:nvPr>
            <p:ph type="body" sz="quarter" idx="34"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1370710042"/>
      </p:ext>
    </p:extLst>
  </p:cSld>
  <p:clrMapOvr>
    <a:masterClrMapping/>
  </p:clrMapOvr>
  <p:extLst>
    <p:ext uri="{DCECCB84-F9BA-43D5-87BE-67443E8EF086}">
      <p15:sldGuideLst xmlns:p15="http://schemas.microsoft.com/office/powerpoint/2012/main">
        <p15:guide id="1" orient="horz" pos="3000" userDrawn="1">
          <p15:clr>
            <a:srgbClr val="FBAE40"/>
          </p15:clr>
        </p15:guide>
        <p15:guide id="2" pos="384" userDrawn="1">
          <p15:clr>
            <a:srgbClr val="FBAE40"/>
          </p15:clr>
        </p15:guide>
        <p15:guide id="3" pos="7296" userDrawn="1">
          <p15:clr>
            <a:srgbClr val="FBAE40"/>
          </p15:clr>
        </p15:guide>
        <p15:guide id="6" pos="3712" userDrawn="1">
          <p15:clr>
            <a:srgbClr val="FBAE40"/>
          </p15:clr>
        </p15:guide>
        <p15:guide id="7" pos="3936" userDrawn="1">
          <p15:clr>
            <a:srgbClr val="FBAE40"/>
          </p15:clr>
        </p15:guide>
        <p15:guide id="10" orient="horz" pos="1008" userDrawn="1">
          <p15:clr>
            <a:srgbClr val="FBAE40"/>
          </p15:clr>
        </p15:guide>
        <p15:guide id="11" orient="horz" pos="3096"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 - Photo">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Picture Placeholder 2">
            <a:extLst>
              <a:ext uri="{FF2B5EF4-FFF2-40B4-BE49-F238E27FC236}">
                <a16:creationId xmlns:a16="http://schemas.microsoft.com/office/drawing/2014/main" id="{2E527502-AB0B-EA4C-93C1-E50D3BB46AEA}"/>
              </a:ext>
            </a:extLst>
          </p:cNvPr>
          <p:cNvSpPr>
            <a:spLocks noGrp="1"/>
          </p:cNvSpPr>
          <p:nvPr>
            <p:ph type="pic" sz="quarter" idx="33" hasCustomPrompt="1"/>
          </p:nvPr>
        </p:nvSpPr>
        <p:spPr>
          <a:xfrm>
            <a:off x="609600" y="1600201"/>
            <a:ext cx="3403600" cy="3145055"/>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sz="1200">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sp>
        <p:nvSpPr>
          <p:cNvPr id="16" name="Picture Placeholder 2">
            <a:extLst>
              <a:ext uri="{FF2B5EF4-FFF2-40B4-BE49-F238E27FC236}">
                <a16:creationId xmlns:a16="http://schemas.microsoft.com/office/drawing/2014/main" id="{6B953B14-58B5-F64D-856E-665137C4F443}"/>
              </a:ext>
            </a:extLst>
          </p:cNvPr>
          <p:cNvSpPr>
            <a:spLocks noGrp="1"/>
          </p:cNvSpPr>
          <p:nvPr>
            <p:ph type="pic" sz="quarter" idx="34" hasCustomPrompt="1"/>
          </p:nvPr>
        </p:nvSpPr>
        <p:spPr>
          <a:xfrm>
            <a:off x="4429455" y="1600201"/>
            <a:ext cx="3352801" cy="3145055"/>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sz="1200">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sp>
        <p:nvSpPr>
          <p:cNvPr id="20" name="Picture Placeholder 2">
            <a:extLst>
              <a:ext uri="{FF2B5EF4-FFF2-40B4-BE49-F238E27FC236}">
                <a16:creationId xmlns:a16="http://schemas.microsoft.com/office/drawing/2014/main" id="{D14F8D7C-7F6F-6143-9DE4-868B2E38A178}"/>
              </a:ext>
            </a:extLst>
          </p:cNvPr>
          <p:cNvSpPr>
            <a:spLocks noGrp="1"/>
          </p:cNvSpPr>
          <p:nvPr>
            <p:ph type="pic" sz="quarter" idx="35" hasCustomPrompt="1"/>
          </p:nvPr>
        </p:nvSpPr>
        <p:spPr>
          <a:xfrm>
            <a:off x="8178797" y="1600201"/>
            <a:ext cx="3403603" cy="3145055"/>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sz="1200">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pic>
        <p:nvPicPr>
          <p:cNvPr id="18" name="Picture 17" descr="Logo&#10;&#10;Description automatically generated">
            <a:extLst>
              <a:ext uri="{FF2B5EF4-FFF2-40B4-BE49-F238E27FC236}">
                <a16:creationId xmlns:a16="http://schemas.microsoft.com/office/drawing/2014/main" id="{089D5E7F-92DB-4D31-82AD-6D3677153D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9" name="Title Placeholder 1">
            <a:extLst>
              <a:ext uri="{FF2B5EF4-FFF2-40B4-BE49-F238E27FC236}">
                <a16:creationId xmlns:a16="http://schemas.microsoft.com/office/drawing/2014/main" id="{5472EF8D-56BE-AB48-A5F9-187114E95501}"/>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7" name="Text Placeholder 2">
            <a:extLst>
              <a:ext uri="{FF2B5EF4-FFF2-40B4-BE49-F238E27FC236}">
                <a16:creationId xmlns:a16="http://schemas.microsoft.com/office/drawing/2014/main" id="{A5C8DF82-7F60-4849-A43B-8F4B9B5F0CAF}"/>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8" name="Text Placeholder 3">
            <a:extLst>
              <a:ext uri="{FF2B5EF4-FFF2-40B4-BE49-F238E27FC236}">
                <a16:creationId xmlns:a16="http://schemas.microsoft.com/office/drawing/2014/main" id="{FCDCA026-D514-4D4B-AB98-08252DB87D8D}"/>
              </a:ext>
            </a:extLst>
          </p:cNvPr>
          <p:cNvSpPr>
            <a:spLocks noGrp="1"/>
          </p:cNvSpPr>
          <p:nvPr>
            <p:ph type="body" sz="quarter" idx="39"/>
          </p:nvPr>
        </p:nvSpPr>
        <p:spPr>
          <a:xfrm>
            <a:off x="609600" y="4911693"/>
            <a:ext cx="3423314" cy="1143892"/>
          </a:xfrm>
        </p:spPr>
        <p:txBody>
          <a:bodyPr/>
          <a:lstStyle>
            <a:lvl1pPr>
              <a:lnSpc>
                <a:spcPct val="100000"/>
              </a:lnSpc>
              <a:spcBef>
                <a:spcPts val="600"/>
              </a:spcBef>
              <a:defRPr sz="1300">
                <a:solidFill>
                  <a:schemeClr val="tx1"/>
                </a:solidFill>
                <a:latin typeface="+mj-lt"/>
              </a:defRPr>
            </a:lvl1pPr>
            <a:lvl2pPr>
              <a:lnSpc>
                <a:spcPct val="100000"/>
              </a:lnSpc>
              <a:spcBef>
                <a:spcPts val="600"/>
              </a:spcBef>
              <a:defRPr sz="1300"/>
            </a:lvl2pPr>
            <a:lvl3pPr>
              <a:lnSpc>
                <a:spcPct val="100000"/>
              </a:lnSpc>
              <a:spcBef>
                <a:spcPts val="300"/>
              </a:spcBef>
              <a:defRPr sz="1300"/>
            </a:lvl3pPr>
            <a:lvl4pPr>
              <a:lnSpc>
                <a:spcPct val="100000"/>
              </a:lnSpc>
              <a:spcBef>
                <a:spcPts val="300"/>
              </a:spcBef>
              <a:defRPr sz="1300"/>
            </a:lvl4pPr>
            <a:lvl5pPr>
              <a:lnSpc>
                <a:spcPts val="16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3">
            <a:extLst>
              <a:ext uri="{FF2B5EF4-FFF2-40B4-BE49-F238E27FC236}">
                <a16:creationId xmlns:a16="http://schemas.microsoft.com/office/drawing/2014/main" id="{3DF9BFF8-0532-EE45-9739-4B50F601F775}"/>
              </a:ext>
            </a:extLst>
          </p:cNvPr>
          <p:cNvSpPr>
            <a:spLocks noGrp="1"/>
          </p:cNvSpPr>
          <p:nvPr>
            <p:ph type="body" sz="quarter" idx="40"/>
          </p:nvPr>
        </p:nvSpPr>
        <p:spPr>
          <a:xfrm>
            <a:off x="4429245" y="4911693"/>
            <a:ext cx="3343155" cy="1143892"/>
          </a:xfrm>
        </p:spPr>
        <p:txBody>
          <a:bodyPr/>
          <a:lstStyle>
            <a:lvl1pPr>
              <a:lnSpc>
                <a:spcPct val="100000"/>
              </a:lnSpc>
              <a:spcBef>
                <a:spcPts val="600"/>
              </a:spcBef>
              <a:defRPr sz="1300">
                <a:solidFill>
                  <a:schemeClr val="tx1"/>
                </a:solidFill>
                <a:latin typeface="+mj-lt"/>
              </a:defRPr>
            </a:lvl1pPr>
            <a:lvl2pPr>
              <a:lnSpc>
                <a:spcPct val="100000"/>
              </a:lnSpc>
              <a:spcBef>
                <a:spcPts val="600"/>
              </a:spcBef>
              <a:defRPr sz="1300"/>
            </a:lvl2pPr>
            <a:lvl3pPr>
              <a:lnSpc>
                <a:spcPct val="100000"/>
              </a:lnSpc>
              <a:spcBef>
                <a:spcPts val="300"/>
              </a:spcBef>
              <a:defRPr sz="1300"/>
            </a:lvl3pPr>
            <a:lvl4pPr>
              <a:lnSpc>
                <a:spcPct val="100000"/>
              </a:lnSpc>
              <a:spcBef>
                <a:spcPts val="300"/>
              </a:spcBef>
              <a:defRPr sz="1300"/>
            </a:lvl4pPr>
            <a:lvl5pPr>
              <a:lnSpc>
                <a:spcPts val="16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0" name="Text Placeholder 3">
            <a:extLst>
              <a:ext uri="{FF2B5EF4-FFF2-40B4-BE49-F238E27FC236}">
                <a16:creationId xmlns:a16="http://schemas.microsoft.com/office/drawing/2014/main" id="{482BB9B5-C539-B147-9A3E-C09EB047C386}"/>
              </a:ext>
            </a:extLst>
          </p:cNvPr>
          <p:cNvSpPr>
            <a:spLocks noGrp="1"/>
          </p:cNvSpPr>
          <p:nvPr>
            <p:ph type="body" sz="quarter" idx="41"/>
          </p:nvPr>
        </p:nvSpPr>
        <p:spPr>
          <a:xfrm>
            <a:off x="8191017" y="4911693"/>
            <a:ext cx="3403603" cy="1143892"/>
          </a:xfrm>
        </p:spPr>
        <p:txBody>
          <a:bodyPr/>
          <a:lstStyle>
            <a:lvl1pPr>
              <a:lnSpc>
                <a:spcPct val="100000"/>
              </a:lnSpc>
              <a:spcBef>
                <a:spcPts val="600"/>
              </a:spcBef>
              <a:defRPr sz="1300">
                <a:solidFill>
                  <a:schemeClr val="tx1"/>
                </a:solidFill>
                <a:latin typeface="+mj-lt"/>
              </a:defRPr>
            </a:lvl1pPr>
            <a:lvl2pPr>
              <a:lnSpc>
                <a:spcPct val="100000"/>
              </a:lnSpc>
              <a:spcBef>
                <a:spcPts val="600"/>
              </a:spcBef>
              <a:defRPr sz="1300"/>
            </a:lvl2pPr>
            <a:lvl3pPr>
              <a:lnSpc>
                <a:spcPct val="100000"/>
              </a:lnSpc>
              <a:spcBef>
                <a:spcPts val="300"/>
              </a:spcBef>
              <a:defRPr sz="1300"/>
            </a:lvl3pPr>
            <a:lvl4pPr>
              <a:lnSpc>
                <a:spcPct val="100000"/>
              </a:lnSpc>
              <a:spcBef>
                <a:spcPts val="300"/>
              </a:spcBef>
              <a:defRPr sz="1300"/>
            </a:lvl4pPr>
            <a:lvl5pPr>
              <a:lnSpc>
                <a:spcPts val="16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1" name="Text Placeholder 2">
            <a:extLst>
              <a:ext uri="{FF2B5EF4-FFF2-40B4-BE49-F238E27FC236}">
                <a16:creationId xmlns:a16="http://schemas.microsoft.com/office/drawing/2014/main" id="{301442EF-174F-7C4C-948C-81FD2937D964}"/>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414813122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 userDrawn="1">
          <p15:clr>
            <a:srgbClr val="FBAE40"/>
          </p15:clr>
        </p15:guide>
        <p15:guide id="3" pos="7296" userDrawn="1">
          <p15:clr>
            <a:srgbClr val="FBAE40"/>
          </p15:clr>
        </p15:guide>
        <p15:guide id="8" pos="2784" userDrawn="1">
          <p15:clr>
            <a:srgbClr val="FBAE40"/>
          </p15:clr>
        </p15:guide>
        <p15:guide id="9" pos="2528" userDrawn="1">
          <p15:clr>
            <a:srgbClr val="FBAE40"/>
          </p15:clr>
        </p15:guide>
        <p15:guide id="10" pos="4896" userDrawn="1">
          <p15:clr>
            <a:srgbClr val="FBAE40"/>
          </p15:clr>
        </p15:guide>
        <p15:guide id="11" pos="515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 Right Two Photo">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BCE0F2E-2714-4580-9DBC-755ECB7DE619}"/>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356BCCFD-B912-2F49-AE52-7814FFDCB534}"/>
              </a:ext>
            </a:extLst>
          </p:cNvPr>
          <p:cNvSpPr>
            <a:spLocks noGrp="1"/>
          </p:cNvSpPr>
          <p:nvPr>
            <p:ph sz="quarter" idx="31"/>
          </p:nvPr>
        </p:nvSpPr>
        <p:spPr>
          <a:xfrm>
            <a:off x="609600" y="1600200"/>
            <a:ext cx="5283200" cy="4610100"/>
          </a:xfrm>
        </p:spPr>
        <p:txBody>
          <a:bodyPr>
            <a:noAutofit/>
          </a:bodyPr>
          <a:lstStyle>
            <a:lvl1pPr>
              <a:spcBef>
                <a:spcPts val="600"/>
              </a:spcBef>
              <a:defRPr>
                <a:solidFill>
                  <a:schemeClr val="accent1"/>
                </a:solidFill>
                <a:latin typeface="+mj-lt"/>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2">
            <a:extLst>
              <a:ext uri="{FF2B5EF4-FFF2-40B4-BE49-F238E27FC236}">
                <a16:creationId xmlns:a16="http://schemas.microsoft.com/office/drawing/2014/main" id="{5832065A-C6D7-614D-A733-535BCA5ADF1B}"/>
              </a:ext>
            </a:extLst>
          </p:cNvPr>
          <p:cNvSpPr>
            <a:spLocks noGrp="1"/>
          </p:cNvSpPr>
          <p:nvPr>
            <p:ph type="pic" sz="quarter" idx="35" hasCustomPrompt="1"/>
          </p:nvPr>
        </p:nvSpPr>
        <p:spPr>
          <a:xfrm>
            <a:off x="6248400" y="3308598"/>
            <a:ext cx="5334000" cy="2901702"/>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sp>
        <p:nvSpPr>
          <p:cNvPr id="19" name="Picture Placeholder 2">
            <a:extLst>
              <a:ext uri="{FF2B5EF4-FFF2-40B4-BE49-F238E27FC236}">
                <a16:creationId xmlns:a16="http://schemas.microsoft.com/office/drawing/2014/main" id="{97C7B404-7F93-AD4C-BE41-E5247D351B57}"/>
              </a:ext>
            </a:extLst>
          </p:cNvPr>
          <p:cNvSpPr>
            <a:spLocks noGrp="1"/>
          </p:cNvSpPr>
          <p:nvPr>
            <p:ph type="pic" sz="quarter" idx="36" hasCustomPrompt="1"/>
          </p:nvPr>
        </p:nvSpPr>
        <p:spPr>
          <a:xfrm>
            <a:off x="6248399" y="471458"/>
            <a:ext cx="5334001" cy="2731964"/>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pic>
        <p:nvPicPr>
          <p:cNvPr id="15" name="Picture 14" descr="Logo&#10;&#10;Description automatically generated">
            <a:extLst>
              <a:ext uri="{FF2B5EF4-FFF2-40B4-BE49-F238E27FC236}">
                <a16:creationId xmlns:a16="http://schemas.microsoft.com/office/drawing/2014/main" id="{7B25303E-21E4-4DA8-B538-6050CF5B75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0" name="Title Placeholder 1">
            <a:extLst>
              <a:ext uri="{FF2B5EF4-FFF2-40B4-BE49-F238E27FC236}">
                <a16:creationId xmlns:a16="http://schemas.microsoft.com/office/drawing/2014/main" id="{A5108AEE-9096-4643-8AFA-8EFF143BF800}"/>
              </a:ext>
            </a:extLst>
          </p:cNvPr>
          <p:cNvSpPr>
            <a:spLocks noGrp="1"/>
          </p:cNvSpPr>
          <p:nvPr>
            <p:ph type="title"/>
          </p:nvPr>
        </p:nvSpPr>
        <p:spPr>
          <a:xfrm>
            <a:off x="609600" y="471459"/>
            <a:ext cx="52832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2" name="Text Placeholder 2">
            <a:extLst>
              <a:ext uri="{FF2B5EF4-FFF2-40B4-BE49-F238E27FC236}">
                <a16:creationId xmlns:a16="http://schemas.microsoft.com/office/drawing/2014/main" id="{27962758-65CF-1D46-ADE8-60345727EDE4}"/>
              </a:ext>
            </a:extLst>
          </p:cNvPr>
          <p:cNvSpPr>
            <a:spLocks noGrp="1"/>
          </p:cNvSpPr>
          <p:nvPr>
            <p:ph type="body" sz="quarter" idx="26"/>
          </p:nvPr>
        </p:nvSpPr>
        <p:spPr>
          <a:xfrm>
            <a:off x="609600" y="768068"/>
            <a:ext cx="52832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3" name="Text Placeholder 2">
            <a:extLst>
              <a:ext uri="{FF2B5EF4-FFF2-40B4-BE49-F238E27FC236}">
                <a16:creationId xmlns:a16="http://schemas.microsoft.com/office/drawing/2014/main" id="{A62937F0-7412-EA41-B511-EA81EB0FE837}"/>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1608725425"/>
      </p:ext>
    </p:extLst>
  </p:cSld>
  <p:clrMapOvr>
    <a:masterClrMapping/>
  </p:clrMapOvr>
  <p:extLst>
    <p:ext uri="{DCECCB84-F9BA-43D5-87BE-67443E8EF086}">
      <p15:sldGuideLst xmlns:p15="http://schemas.microsoft.com/office/powerpoint/2012/main">
        <p15:guide id="2" pos="384" userDrawn="1">
          <p15:clr>
            <a:srgbClr val="FBAE40"/>
          </p15:clr>
        </p15:guide>
        <p15:guide id="3" pos="7296" userDrawn="1">
          <p15:clr>
            <a:srgbClr val="FBAE40"/>
          </p15:clr>
        </p15:guide>
        <p15:guide id="6" pos="3712" userDrawn="1">
          <p15:clr>
            <a:srgbClr val="FBAE40"/>
          </p15:clr>
        </p15:guide>
        <p15:guide id="7" pos="3936" userDrawn="1">
          <p15:clr>
            <a:srgbClr val="FBAE40"/>
          </p15:clr>
        </p15:guide>
        <p15:guide id="10" orient="horz" pos="100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 Right Three Photo">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90AF7A3C-BA0F-9B49-B1B5-D713C19139CD}"/>
              </a:ext>
            </a:extLst>
          </p:cNvPr>
          <p:cNvSpPr>
            <a:spLocks noGrp="1"/>
          </p:cNvSpPr>
          <p:nvPr>
            <p:ph type="pic" sz="quarter" idx="35" hasCustomPrompt="1"/>
          </p:nvPr>
        </p:nvSpPr>
        <p:spPr>
          <a:xfrm>
            <a:off x="6248400" y="3308592"/>
            <a:ext cx="5346192" cy="2901702"/>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cxnSp>
        <p:nvCxnSpPr>
          <p:cNvPr id="53" name="Straight Connector 52">
            <a:extLst>
              <a:ext uri="{FF2B5EF4-FFF2-40B4-BE49-F238E27FC236}">
                <a16:creationId xmlns:a16="http://schemas.microsoft.com/office/drawing/2014/main" id="{ABCE0F2E-2714-4580-9DBC-755ECB7DE619}"/>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61755EBA-80EC-6B4F-B350-DC2DD71209FC}"/>
              </a:ext>
            </a:extLst>
          </p:cNvPr>
          <p:cNvSpPr>
            <a:spLocks noGrp="1"/>
          </p:cNvSpPr>
          <p:nvPr>
            <p:ph sz="quarter" idx="31"/>
          </p:nvPr>
        </p:nvSpPr>
        <p:spPr>
          <a:xfrm>
            <a:off x="609600" y="1600200"/>
            <a:ext cx="5283200" cy="4610100"/>
          </a:xfrm>
        </p:spPr>
        <p:txBody>
          <a:bodyPr>
            <a:noAutofit/>
          </a:bodyPr>
          <a:lstStyle>
            <a:lvl1pPr>
              <a:spcBef>
                <a:spcPts val="600"/>
              </a:spcBef>
              <a:defRPr>
                <a:solidFill>
                  <a:schemeClr val="accent1"/>
                </a:solidFill>
                <a:latin typeface="+mj-lt"/>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2">
            <a:extLst>
              <a:ext uri="{FF2B5EF4-FFF2-40B4-BE49-F238E27FC236}">
                <a16:creationId xmlns:a16="http://schemas.microsoft.com/office/drawing/2014/main" id="{455C0536-27A6-644D-8348-9541070F4013}"/>
              </a:ext>
            </a:extLst>
          </p:cNvPr>
          <p:cNvSpPr>
            <a:spLocks noGrp="1"/>
          </p:cNvSpPr>
          <p:nvPr>
            <p:ph type="pic" sz="quarter" idx="34" hasCustomPrompt="1"/>
          </p:nvPr>
        </p:nvSpPr>
        <p:spPr>
          <a:xfrm>
            <a:off x="6248400" y="457200"/>
            <a:ext cx="2600293" cy="2739711"/>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sp>
        <p:nvSpPr>
          <p:cNvPr id="21" name="Picture Placeholder 2">
            <a:extLst>
              <a:ext uri="{FF2B5EF4-FFF2-40B4-BE49-F238E27FC236}">
                <a16:creationId xmlns:a16="http://schemas.microsoft.com/office/drawing/2014/main" id="{B3F5BBC4-47E5-1E46-9E4F-B0D0BB7BAB04}"/>
              </a:ext>
            </a:extLst>
          </p:cNvPr>
          <p:cNvSpPr>
            <a:spLocks noGrp="1"/>
          </p:cNvSpPr>
          <p:nvPr>
            <p:ph type="pic" sz="quarter" idx="36" hasCustomPrompt="1"/>
          </p:nvPr>
        </p:nvSpPr>
        <p:spPr>
          <a:xfrm>
            <a:off x="9001094" y="457200"/>
            <a:ext cx="2600293" cy="2739711"/>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pic>
        <p:nvPicPr>
          <p:cNvPr id="15" name="Picture 14" descr="Logo&#10;&#10;Description automatically generated">
            <a:extLst>
              <a:ext uri="{FF2B5EF4-FFF2-40B4-BE49-F238E27FC236}">
                <a16:creationId xmlns:a16="http://schemas.microsoft.com/office/drawing/2014/main" id="{0D0C48DC-3206-40BC-A585-F0FD6F0BB78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0" name="Title Placeholder 1">
            <a:extLst>
              <a:ext uri="{FF2B5EF4-FFF2-40B4-BE49-F238E27FC236}">
                <a16:creationId xmlns:a16="http://schemas.microsoft.com/office/drawing/2014/main" id="{438045DB-4C64-CE4D-B8E5-9949681D12C1}"/>
              </a:ext>
            </a:extLst>
          </p:cNvPr>
          <p:cNvSpPr>
            <a:spLocks noGrp="1"/>
          </p:cNvSpPr>
          <p:nvPr>
            <p:ph type="title"/>
          </p:nvPr>
        </p:nvSpPr>
        <p:spPr>
          <a:xfrm>
            <a:off x="609600" y="471459"/>
            <a:ext cx="52832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3" name="Text Placeholder 2">
            <a:extLst>
              <a:ext uri="{FF2B5EF4-FFF2-40B4-BE49-F238E27FC236}">
                <a16:creationId xmlns:a16="http://schemas.microsoft.com/office/drawing/2014/main" id="{6B569F93-B18A-C246-94EF-34A7D4EDD94E}"/>
              </a:ext>
            </a:extLst>
          </p:cNvPr>
          <p:cNvSpPr>
            <a:spLocks noGrp="1"/>
          </p:cNvSpPr>
          <p:nvPr>
            <p:ph type="body" sz="quarter" idx="26"/>
          </p:nvPr>
        </p:nvSpPr>
        <p:spPr>
          <a:xfrm>
            <a:off x="609600" y="768068"/>
            <a:ext cx="52832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4" name="Text Placeholder 2">
            <a:extLst>
              <a:ext uri="{FF2B5EF4-FFF2-40B4-BE49-F238E27FC236}">
                <a16:creationId xmlns:a16="http://schemas.microsoft.com/office/drawing/2014/main" id="{042BCFDB-7549-A74E-9341-258E6AB17A0B}"/>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69509577"/>
      </p:ext>
    </p:extLst>
  </p:cSld>
  <p:clrMapOvr>
    <a:masterClrMapping/>
  </p:clrMapOvr>
  <p:extLst>
    <p:ext uri="{DCECCB84-F9BA-43D5-87BE-67443E8EF086}">
      <p15:sldGuideLst xmlns:p15="http://schemas.microsoft.com/office/powerpoint/2012/main">
        <p15:guide id="2" pos="384" userDrawn="1">
          <p15:clr>
            <a:srgbClr val="FBAE40"/>
          </p15:clr>
        </p15:guide>
        <p15:guide id="3" pos="7296" userDrawn="1">
          <p15:clr>
            <a:srgbClr val="FBAE40"/>
          </p15:clr>
        </p15:guide>
        <p15:guide id="6" pos="3712" userDrawn="1">
          <p15:clr>
            <a:srgbClr val="FBAE40"/>
          </p15:clr>
        </p15:guide>
        <p15:guide id="7" pos="3936" userDrawn="1">
          <p15:clr>
            <a:srgbClr val="FBAE40"/>
          </p15:clr>
        </p15:guide>
        <p15:guide id="10" orient="horz" pos="10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B796B2-E9E7-4A1D-AD60-1EB8C21CF202}"/>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dirty="0"/>
              <a:t>Click to edit Master text styles</a:t>
            </a:r>
          </a:p>
        </p:txBody>
      </p:sp>
      <p:pic>
        <p:nvPicPr>
          <p:cNvPr id="13" name="Picture 12">
            <a:extLst>
              <a:ext uri="{FF2B5EF4-FFF2-40B4-BE49-F238E27FC236}">
                <a16:creationId xmlns:a16="http://schemas.microsoft.com/office/drawing/2014/main" id="{AB3BD4A8-0E52-4FFD-81E5-4667BBF1EFC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4" name="Text Placeholder 2">
            <a:extLst>
              <a:ext uri="{FF2B5EF4-FFF2-40B4-BE49-F238E27FC236}">
                <a16:creationId xmlns:a16="http://schemas.microsoft.com/office/drawing/2014/main" id="{AB95E950-296F-E542-B8F2-E86E8C26F91F}"/>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sp>
        <p:nvSpPr>
          <p:cNvPr id="2" name="Title 1">
            <a:extLst>
              <a:ext uri="{FF2B5EF4-FFF2-40B4-BE49-F238E27FC236}">
                <a16:creationId xmlns:a16="http://schemas.microsoft.com/office/drawing/2014/main" id="{D1341839-DFD3-DC46-B0B1-748514F6A828}"/>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dirty="0">
                <a:solidFill>
                  <a:schemeClr val="bg1"/>
                </a:solidFill>
              </a:rPr>
              <a:t>Click to edit Master title </a:t>
            </a:r>
            <a:br>
              <a:rPr lang="en-US" dirty="0">
                <a:solidFill>
                  <a:schemeClr val="bg1"/>
                </a:solidFill>
              </a:rPr>
            </a:br>
            <a:r>
              <a:rPr lang="en-US" dirty="0">
                <a:solidFill>
                  <a:schemeClr val="bg1"/>
                </a:solidFill>
              </a:rPr>
              <a:t>style with up to two lines</a:t>
            </a:r>
          </a:p>
        </p:txBody>
      </p:sp>
    </p:spTree>
    <p:extLst>
      <p:ext uri="{BB962C8B-B14F-4D97-AF65-F5344CB8AC3E}">
        <p14:creationId xmlns:p14="http://schemas.microsoft.com/office/powerpoint/2010/main" val="2046139982"/>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ulti Photo 1">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BCE0F2E-2714-4580-9DBC-755ECB7DE619}"/>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6B85D5DE-277B-408A-91E7-362A2604D70C}"/>
              </a:ext>
            </a:extLst>
          </p:cNvPr>
          <p:cNvSpPr>
            <a:spLocks noGrp="1"/>
          </p:cNvSpPr>
          <p:nvPr>
            <p:ph type="pic" sz="quarter" idx="27" hasCustomPrompt="1"/>
          </p:nvPr>
        </p:nvSpPr>
        <p:spPr>
          <a:xfrm>
            <a:off x="6248400" y="1081613"/>
            <a:ext cx="2600293" cy="2115298"/>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sp>
        <p:nvSpPr>
          <p:cNvPr id="15" name="Picture Placeholder 2">
            <a:extLst>
              <a:ext uri="{FF2B5EF4-FFF2-40B4-BE49-F238E27FC236}">
                <a16:creationId xmlns:a16="http://schemas.microsoft.com/office/drawing/2014/main" id="{20660FD2-464A-6F44-80A1-53A6D9C96D9B}"/>
              </a:ext>
            </a:extLst>
          </p:cNvPr>
          <p:cNvSpPr>
            <a:spLocks noGrp="1"/>
          </p:cNvSpPr>
          <p:nvPr>
            <p:ph type="pic" sz="quarter" idx="32" hasCustomPrompt="1"/>
          </p:nvPr>
        </p:nvSpPr>
        <p:spPr>
          <a:xfrm>
            <a:off x="6248400" y="3308593"/>
            <a:ext cx="5346192" cy="2726853"/>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sp>
        <p:nvSpPr>
          <p:cNvPr id="19" name="Picture Placeholder 2">
            <a:extLst>
              <a:ext uri="{FF2B5EF4-FFF2-40B4-BE49-F238E27FC236}">
                <a16:creationId xmlns:a16="http://schemas.microsoft.com/office/drawing/2014/main" id="{9A2E6023-8A40-1E44-BD81-EED366C96875}"/>
              </a:ext>
            </a:extLst>
          </p:cNvPr>
          <p:cNvSpPr>
            <a:spLocks noGrp="1"/>
          </p:cNvSpPr>
          <p:nvPr>
            <p:ph type="pic" sz="quarter" idx="33" hasCustomPrompt="1"/>
          </p:nvPr>
        </p:nvSpPr>
        <p:spPr>
          <a:xfrm>
            <a:off x="9001094" y="1081613"/>
            <a:ext cx="2600293" cy="2115298"/>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sp>
        <p:nvSpPr>
          <p:cNvPr id="14" name="Picture Placeholder 2">
            <a:extLst>
              <a:ext uri="{FF2B5EF4-FFF2-40B4-BE49-F238E27FC236}">
                <a16:creationId xmlns:a16="http://schemas.microsoft.com/office/drawing/2014/main" id="{865C3A6A-0967-1E4F-8831-6EA71CD06F5D}"/>
              </a:ext>
            </a:extLst>
          </p:cNvPr>
          <p:cNvSpPr>
            <a:spLocks noGrp="1"/>
          </p:cNvSpPr>
          <p:nvPr>
            <p:ph type="pic" sz="quarter" idx="34" hasCustomPrompt="1"/>
          </p:nvPr>
        </p:nvSpPr>
        <p:spPr>
          <a:xfrm>
            <a:off x="609600" y="1081613"/>
            <a:ext cx="5486399" cy="4953824"/>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pic>
        <p:nvPicPr>
          <p:cNvPr id="17" name="Picture 16" descr="Logo&#10;&#10;Description automatically generated">
            <a:extLst>
              <a:ext uri="{FF2B5EF4-FFF2-40B4-BE49-F238E27FC236}">
                <a16:creationId xmlns:a16="http://schemas.microsoft.com/office/drawing/2014/main" id="{D023B447-C472-4FFB-8146-9C4B4AB0C67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0" name="Title Placeholder 1">
            <a:extLst>
              <a:ext uri="{FF2B5EF4-FFF2-40B4-BE49-F238E27FC236}">
                <a16:creationId xmlns:a16="http://schemas.microsoft.com/office/drawing/2014/main" id="{1FAB2697-2712-FE45-8DA0-EF63106E2B97}"/>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2" name="Text Placeholder 2">
            <a:extLst>
              <a:ext uri="{FF2B5EF4-FFF2-40B4-BE49-F238E27FC236}">
                <a16:creationId xmlns:a16="http://schemas.microsoft.com/office/drawing/2014/main" id="{F69977AA-16BB-0C4F-A664-D6686D72F134}"/>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3" name="Text Placeholder 2">
            <a:extLst>
              <a:ext uri="{FF2B5EF4-FFF2-40B4-BE49-F238E27FC236}">
                <a16:creationId xmlns:a16="http://schemas.microsoft.com/office/drawing/2014/main" id="{62E3B1F5-C5F5-B945-9146-E3FE66ADCCE7}"/>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3160550963"/>
      </p:ext>
    </p:extLst>
  </p:cSld>
  <p:clrMapOvr>
    <a:masterClrMapping/>
  </p:clrMapOvr>
  <p:extLst>
    <p:ext uri="{DCECCB84-F9BA-43D5-87BE-67443E8EF086}">
      <p15:sldGuideLst xmlns:p15="http://schemas.microsoft.com/office/powerpoint/2012/main">
        <p15:guide id="2" pos="384" userDrawn="1">
          <p15:clr>
            <a:srgbClr val="FBAE40"/>
          </p15:clr>
        </p15:guide>
        <p15:guide id="3" pos="7296" userDrawn="1">
          <p15:clr>
            <a:srgbClr val="FBAE40"/>
          </p15:clr>
        </p15:guide>
        <p15:guide id="7" pos="3936" userDrawn="1">
          <p15:clr>
            <a:srgbClr val="FBAE40"/>
          </p15:clr>
        </p15:guide>
        <p15:guide id="10" orient="horz" pos="1008" userDrawn="1">
          <p15:clr>
            <a:srgbClr val="FBAE40"/>
          </p15:clr>
        </p15:guide>
        <p15:guide id="11"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ulti Photo 2">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20660FD2-464A-6F44-80A1-53A6D9C96D9B}"/>
              </a:ext>
            </a:extLst>
          </p:cNvPr>
          <p:cNvSpPr>
            <a:spLocks noGrp="1"/>
          </p:cNvSpPr>
          <p:nvPr>
            <p:ph type="pic" sz="quarter" idx="32" hasCustomPrompt="1"/>
          </p:nvPr>
        </p:nvSpPr>
        <p:spPr>
          <a:xfrm>
            <a:off x="8031890" y="-10673"/>
            <a:ext cx="4160109" cy="2217426"/>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sp>
        <p:nvSpPr>
          <p:cNvPr id="22" name="Picture Placeholder 2">
            <a:extLst>
              <a:ext uri="{FF2B5EF4-FFF2-40B4-BE49-F238E27FC236}">
                <a16:creationId xmlns:a16="http://schemas.microsoft.com/office/drawing/2014/main" id="{FBB367A8-8DCC-6847-8D30-74516D9E043C}"/>
              </a:ext>
            </a:extLst>
          </p:cNvPr>
          <p:cNvSpPr>
            <a:spLocks noGrp="1"/>
          </p:cNvSpPr>
          <p:nvPr>
            <p:ph type="pic" sz="quarter" idx="35" hasCustomPrompt="1"/>
          </p:nvPr>
        </p:nvSpPr>
        <p:spPr>
          <a:xfrm>
            <a:off x="8031889" y="2390327"/>
            <a:ext cx="4160111" cy="2217426"/>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sp>
        <p:nvSpPr>
          <p:cNvPr id="25" name="Picture Placeholder 2">
            <a:extLst>
              <a:ext uri="{FF2B5EF4-FFF2-40B4-BE49-F238E27FC236}">
                <a16:creationId xmlns:a16="http://schemas.microsoft.com/office/drawing/2014/main" id="{32A0B33A-CF8B-1947-ACB2-AB69665D80AB}"/>
              </a:ext>
            </a:extLst>
          </p:cNvPr>
          <p:cNvSpPr>
            <a:spLocks noGrp="1"/>
          </p:cNvSpPr>
          <p:nvPr>
            <p:ph type="pic" sz="quarter" idx="36" hasCustomPrompt="1"/>
          </p:nvPr>
        </p:nvSpPr>
        <p:spPr>
          <a:xfrm>
            <a:off x="-1" y="1380745"/>
            <a:ext cx="7303008" cy="5477257"/>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dirty="0"/>
              <a:t>Drag picture to placeholder </a:t>
            </a:r>
            <a:br>
              <a:rPr lang="en-US" dirty="0"/>
            </a:br>
            <a:r>
              <a:rPr lang="en-US" dirty="0"/>
              <a:t>or click icon to add</a:t>
            </a:r>
          </a:p>
        </p:txBody>
      </p:sp>
      <p:pic>
        <p:nvPicPr>
          <p:cNvPr id="10" name="Picture 9">
            <a:extLst>
              <a:ext uri="{FF2B5EF4-FFF2-40B4-BE49-F238E27FC236}">
                <a16:creationId xmlns:a16="http://schemas.microsoft.com/office/drawing/2014/main" id="{F5263181-B1D9-4115-9FC4-9CE6FD8E5B0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itle Placeholder 1">
            <a:extLst>
              <a:ext uri="{FF2B5EF4-FFF2-40B4-BE49-F238E27FC236}">
                <a16:creationId xmlns:a16="http://schemas.microsoft.com/office/drawing/2014/main" id="{FDD1D1A5-5D9F-764D-A02B-21CB1442F746}"/>
              </a:ext>
            </a:extLst>
          </p:cNvPr>
          <p:cNvSpPr>
            <a:spLocks noGrp="1"/>
          </p:cNvSpPr>
          <p:nvPr>
            <p:ph type="title"/>
          </p:nvPr>
        </p:nvSpPr>
        <p:spPr>
          <a:xfrm>
            <a:off x="609600" y="471459"/>
            <a:ext cx="52832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17" name="Text Placeholder 2">
            <a:extLst>
              <a:ext uri="{FF2B5EF4-FFF2-40B4-BE49-F238E27FC236}">
                <a16:creationId xmlns:a16="http://schemas.microsoft.com/office/drawing/2014/main" id="{9FF61E78-AFFB-F44B-BFDB-C2B5875FA035}"/>
              </a:ext>
            </a:extLst>
          </p:cNvPr>
          <p:cNvSpPr>
            <a:spLocks noGrp="1"/>
          </p:cNvSpPr>
          <p:nvPr>
            <p:ph type="body" sz="quarter" idx="26"/>
          </p:nvPr>
        </p:nvSpPr>
        <p:spPr>
          <a:xfrm>
            <a:off x="609600" y="768068"/>
            <a:ext cx="52832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443622135"/>
      </p:ext>
    </p:extLst>
  </p:cSld>
  <p:clrMapOvr>
    <a:masterClrMapping/>
  </p:clrMapOvr>
  <p:extLst>
    <p:ext uri="{DCECCB84-F9BA-43D5-87BE-67443E8EF086}">
      <p15:sldGuideLst xmlns:p15="http://schemas.microsoft.com/office/powerpoint/2012/main">
        <p15:guide id="2" pos="384" userDrawn="1">
          <p15:clr>
            <a:srgbClr val="FBAE40"/>
          </p15:clr>
        </p15:guide>
        <p15:guide id="3" pos="7296" userDrawn="1">
          <p15:clr>
            <a:srgbClr val="FBAE40"/>
          </p15:clr>
        </p15:guide>
        <p15:guide id="10" orient="horz" pos="100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Big Number - Blu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C59DC62E-7380-5A49-8746-53EFA12DC6E9}"/>
              </a:ext>
            </a:extLst>
          </p:cNvPr>
          <p:cNvSpPr>
            <a:spLocks noGrp="1"/>
          </p:cNvSpPr>
          <p:nvPr>
            <p:ph type="body" sz="quarter" idx="33"/>
          </p:nvPr>
        </p:nvSpPr>
        <p:spPr>
          <a:xfrm>
            <a:off x="609601" y="1600201"/>
            <a:ext cx="2946400" cy="3619500"/>
          </a:xfrm>
        </p:spPr>
        <p:txBody>
          <a:bodyPr anchor="b" anchorCtr="0"/>
          <a:lstStyle>
            <a:lvl1pPr>
              <a:lnSpc>
                <a:spcPct val="100000"/>
              </a:lnSpc>
              <a:spcBef>
                <a:spcPts val="300"/>
              </a:spcBef>
              <a:defRPr sz="1400">
                <a:solidFill>
                  <a:schemeClr val="tx1"/>
                </a:solidFill>
                <a:latin typeface="+mj-lt"/>
              </a:defRPr>
            </a:lvl1pPr>
            <a:lvl2pPr>
              <a:lnSpc>
                <a:spcPct val="100000"/>
              </a:lnSpc>
              <a:spcBef>
                <a:spcPts val="600"/>
              </a:spcBef>
              <a:defRPr sz="1400"/>
            </a:lvl2pPr>
            <a:lvl3pPr>
              <a:lnSpc>
                <a:spcPct val="100000"/>
              </a:lnSpc>
              <a:spcBef>
                <a:spcPts val="300"/>
              </a:spcBef>
              <a:defRPr sz="1400"/>
            </a:lvl3pPr>
            <a:lvl4pPr>
              <a:lnSpc>
                <a:spcPct val="100000"/>
              </a:lnSpc>
              <a:spcBef>
                <a:spcPts val="300"/>
              </a:spcBef>
              <a:defRPr sz="1400"/>
            </a:lvl4pPr>
            <a:lvl5pPr>
              <a:lnSpc>
                <a:spcPts val="16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3">
            <a:extLst>
              <a:ext uri="{FF2B5EF4-FFF2-40B4-BE49-F238E27FC236}">
                <a16:creationId xmlns:a16="http://schemas.microsoft.com/office/drawing/2014/main" id="{03CFF718-B5F0-3D45-A03C-81D5E2147CD0}"/>
              </a:ext>
            </a:extLst>
          </p:cNvPr>
          <p:cNvSpPr>
            <a:spLocks noGrp="1"/>
          </p:cNvSpPr>
          <p:nvPr>
            <p:ph type="body" sz="quarter" idx="32" hasCustomPrompt="1"/>
          </p:nvPr>
        </p:nvSpPr>
        <p:spPr>
          <a:xfrm>
            <a:off x="3973689" y="2816352"/>
            <a:ext cx="7608711" cy="3124200"/>
          </a:xfrm>
        </p:spPr>
        <p:txBody>
          <a:bodyPr wrap="square" anchor="b" anchorCtr="0"/>
          <a:lstStyle>
            <a:lvl1pPr algn="r">
              <a:lnSpc>
                <a:spcPts val="18500"/>
              </a:lnSpc>
              <a:spcBef>
                <a:spcPts val="0"/>
              </a:spcBef>
              <a:defRPr sz="25000" b="0" i="0" kern="0" spc="-1000" baseline="0">
                <a:solidFill>
                  <a:schemeClr val="accent1"/>
                </a:solidFill>
                <a:latin typeface="Visa Dialect Medium" pitchFamily="2" charset="77"/>
              </a:defRPr>
            </a:lvl1pPr>
          </a:lstStyle>
          <a:p>
            <a:pPr lvl="0"/>
            <a:r>
              <a:rPr lang="en-US" dirty="0"/>
              <a:t>00%</a:t>
            </a:r>
          </a:p>
        </p:txBody>
      </p:sp>
      <p:pic>
        <p:nvPicPr>
          <p:cNvPr id="13" name="Picture 12" descr="Logo&#10;&#10;Description automatically generated">
            <a:extLst>
              <a:ext uri="{FF2B5EF4-FFF2-40B4-BE49-F238E27FC236}">
                <a16:creationId xmlns:a16="http://schemas.microsoft.com/office/drawing/2014/main" id="{E2D2F661-3E7F-4601-B99E-2135C7ADBC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9" name="Title Placeholder 1">
            <a:extLst>
              <a:ext uri="{FF2B5EF4-FFF2-40B4-BE49-F238E27FC236}">
                <a16:creationId xmlns:a16="http://schemas.microsoft.com/office/drawing/2014/main" id="{952DD641-DB3B-6F45-8A70-05A69559DEE6}"/>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0" name="Text Placeholder 2">
            <a:extLst>
              <a:ext uri="{FF2B5EF4-FFF2-40B4-BE49-F238E27FC236}">
                <a16:creationId xmlns:a16="http://schemas.microsoft.com/office/drawing/2014/main" id="{9747253A-0C59-CE4B-BC84-E5D8D706360C}"/>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1" name="Text Placeholder 2">
            <a:extLst>
              <a:ext uri="{FF2B5EF4-FFF2-40B4-BE49-F238E27FC236}">
                <a16:creationId xmlns:a16="http://schemas.microsoft.com/office/drawing/2014/main" id="{16FCD28A-7F94-9C4F-A31C-BF109312526A}"/>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3907562644"/>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 userDrawn="1">
          <p15:clr>
            <a:srgbClr val="FBAE40"/>
          </p15:clr>
        </p15:guide>
        <p15:guide id="3" pos="7296" userDrawn="1">
          <p15:clr>
            <a:srgbClr val="FBAE40"/>
          </p15:clr>
        </p15:guide>
        <p15:guide id="8" pos="2496" userDrawn="1">
          <p15:clr>
            <a:srgbClr val="FBAE40"/>
          </p15:clr>
        </p15:guide>
        <p15:guide id="9" pos="2240" userDrawn="1">
          <p15:clr>
            <a:srgbClr val="FBAE40"/>
          </p15:clr>
        </p15:guide>
        <p15:guide id="10" orient="horz" pos="3288"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ig Number - Blue">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BCE0F2E-2714-4580-9DBC-755ECB7DE619}"/>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246F3E3-2327-DF48-9903-298980C91DD3}"/>
              </a:ext>
            </a:extLst>
          </p:cNvPr>
          <p:cNvSpPr>
            <a:spLocks noGrp="1"/>
          </p:cNvSpPr>
          <p:nvPr>
            <p:ph type="body" sz="quarter" idx="32" hasCustomPrompt="1"/>
          </p:nvPr>
        </p:nvSpPr>
        <p:spPr>
          <a:xfrm>
            <a:off x="609601" y="1600201"/>
            <a:ext cx="5283200" cy="3031725"/>
          </a:xfrm>
        </p:spPr>
        <p:txBody>
          <a:bodyPr anchor="b" anchorCtr="0"/>
          <a:lstStyle>
            <a:lvl1pPr algn="l">
              <a:defRPr sz="13800" b="0" i="0">
                <a:solidFill>
                  <a:schemeClr val="accent1"/>
                </a:solidFill>
                <a:latin typeface="Visa Dialect Medium" pitchFamily="2" charset="77"/>
              </a:defRPr>
            </a:lvl1pPr>
          </a:lstStyle>
          <a:p>
            <a:pPr lvl="0"/>
            <a:r>
              <a:rPr lang="en-US" dirty="0"/>
              <a:t>00%</a:t>
            </a:r>
          </a:p>
        </p:txBody>
      </p:sp>
      <p:sp>
        <p:nvSpPr>
          <p:cNvPr id="15" name="Text Placeholder 3">
            <a:extLst>
              <a:ext uri="{FF2B5EF4-FFF2-40B4-BE49-F238E27FC236}">
                <a16:creationId xmlns:a16="http://schemas.microsoft.com/office/drawing/2014/main" id="{07D909CE-D30F-4445-9B83-FD490780AD26}"/>
              </a:ext>
            </a:extLst>
          </p:cNvPr>
          <p:cNvSpPr>
            <a:spLocks noGrp="1"/>
          </p:cNvSpPr>
          <p:nvPr>
            <p:ph type="body" sz="quarter" idx="33"/>
          </p:nvPr>
        </p:nvSpPr>
        <p:spPr>
          <a:xfrm>
            <a:off x="609600" y="4745032"/>
            <a:ext cx="5283200" cy="1172814"/>
          </a:xfrm>
        </p:spPr>
        <p:txBody>
          <a:bodyPr/>
          <a:lstStyle>
            <a:lvl1pPr>
              <a:lnSpc>
                <a:spcPct val="100000"/>
              </a:lnSpc>
              <a:spcBef>
                <a:spcPts val="600"/>
              </a:spcBef>
              <a:defRPr sz="1400">
                <a:solidFill>
                  <a:schemeClr val="tx1"/>
                </a:solidFill>
                <a:latin typeface="+mj-lt"/>
              </a:defRPr>
            </a:lvl1pPr>
            <a:lvl2pPr>
              <a:lnSpc>
                <a:spcPct val="100000"/>
              </a:lnSpc>
              <a:spcBef>
                <a:spcPts val="600"/>
              </a:spcBef>
              <a:defRPr sz="1400"/>
            </a:lvl2pPr>
            <a:lvl3pPr>
              <a:lnSpc>
                <a:spcPct val="100000"/>
              </a:lnSpc>
              <a:spcBef>
                <a:spcPts val="600"/>
              </a:spcBef>
              <a:defRPr sz="1400"/>
            </a:lvl3pPr>
            <a:lvl4pPr>
              <a:lnSpc>
                <a:spcPct val="100000"/>
              </a:lnSpc>
              <a:spcBef>
                <a:spcPts val="600"/>
              </a:spcBef>
              <a:defRPr sz="1400"/>
            </a:lvl4pPr>
            <a:lvl5pPr>
              <a:lnSpc>
                <a:spcPts val="16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3">
            <a:extLst>
              <a:ext uri="{FF2B5EF4-FFF2-40B4-BE49-F238E27FC236}">
                <a16:creationId xmlns:a16="http://schemas.microsoft.com/office/drawing/2014/main" id="{4E55C82F-13DC-204D-866F-573A53A30E32}"/>
              </a:ext>
            </a:extLst>
          </p:cNvPr>
          <p:cNvSpPr>
            <a:spLocks noGrp="1"/>
          </p:cNvSpPr>
          <p:nvPr>
            <p:ph type="body" sz="quarter" idx="31"/>
          </p:nvPr>
        </p:nvSpPr>
        <p:spPr>
          <a:xfrm>
            <a:off x="6248400" y="4739396"/>
            <a:ext cx="5334000" cy="1172814"/>
          </a:xfrm>
        </p:spPr>
        <p:txBody>
          <a:bodyPr/>
          <a:lstStyle>
            <a:lvl1pPr>
              <a:lnSpc>
                <a:spcPct val="100000"/>
              </a:lnSpc>
              <a:spcBef>
                <a:spcPts val="600"/>
              </a:spcBef>
              <a:defRPr sz="1400">
                <a:solidFill>
                  <a:schemeClr val="tx1"/>
                </a:solidFill>
                <a:latin typeface="+mj-lt"/>
              </a:defRPr>
            </a:lvl1pPr>
            <a:lvl2pPr>
              <a:lnSpc>
                <a:spcPct val="100000"/>
              </a:lnSpc>
              <a:spcBef>
                <a:spcPts val="600"/>
              </a:spcBef>
              <a:defRPr sz="1400"/>
            </a:lvl2pPr>
            <a:lvl3pPr>
              <a:lnSpc>
                <a:spcPct val="100000"/>
              </a:lnSpc>
              <a:spcBef>
                <a:spcPts val="600"/>
              </a:spcBef>
              <a:defRPr sz="1400"/>
            </a:lvl3pPr>
            <a:lvl4pPr>
              <a:lnSpc>
                <a:spcPct val="100000"/>
              </a:lnSpc>
              <a:spcBef>
                <a:spcPts val="600"/>
              </a:spcBef>
              <a:defRPr sz="14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3">
            <a:extLst>
              <a:ext uri="{FF2B5EF4-FFF2-40B4-BE49-F238E27FC236}">
                <a16:creationId xmlns:a16="http://schemas.microsoft.com/office/drawing/2014/main" id="{46130127-6898-FC43-A66E-AED6920558C8}"/>
              </a:ext>
            </a:extLst>
          </p:cNvPr>
          <p:cNvSpPr>
            <a:spLocks noGrp="1"/>
          </p:cNvSpPr>
          <p:nvPr>
            <p:ph type="body" sz="quarter" idx="34" hasCustomPrompt="1"/>
          </p:nvPr>
        </p:nvSpPr>
        <p:spPr>
          <a:xfrm>
            <a:off x="6254045" y="1600201"/>
            <a:ext cx="5328355" cy="3031725"/>
          </a:xfrm>
        </p:spPr>
        <p:txBody>
          <a:bodyPr anchor="b" anchorCtr="0"/>
          <a:lstStyle>
            <a:lvl1pPr algn="l">
              <a:defRPr sz="13800" b="0" i="0">
                <a:solidFill>
                  <a:schemeClr val="accent1"/>
                </a:solidFill>
                <a:latin typeface="Visa Dialect Medium" pitchFamily="2" charset="77"/>
              </a:defRPr>
            </a:lvl1pPr>
          </a:lstStyle>
          <a:p>
            <a:pPr lvl="0"/>
            <a:r>
              <a:rPr lang="en-US" dirty="0"/>
              <a:t>00%</a:t>
            </a:r>
          </a:p>
        </p:txBody>
      </p:sp>
      <p:pic>
        <p:nvPicPr>
          <p:cNvPr id="17" name="Picture 16" descr="Logo&#10;&#10;Description automatically generated">
            <a:extLst>
              <a:ext uri="{FF2B5EF4-FFF2-40B4-BE49-F238E27FC236}">
                <a16:creationId xmlns:a16="http://schemas.microsoft.com/office/drawing/2014/main" id="{55A8E6FD-35F4-417D-9B41-7DE2887E7D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1" name="Title Placeholder 1">
            <a:extLst>
              <a:ext uri="{FF2B5EF4-FFF2-40B4-BE49-F238E27FC236}">
                <a16:creationId xmlns:a16="http://schemas.microsoft.com/office/drawing/2014/main" id="{B75B0F87-EFC2-B148-AC62-E7EDC82B6473}"/>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2" name="Text Placeholder 2">
            <a:extLst>
              <a:ext uri="{FF2B5EF4-FFF2-40B4-BE49-F238E27FC236}">
                <a16:creationId xmlns:a16="http://schemas.microsoft.com/office/drawing/2014/main" id="{AF63A11A-E0DC-C441-8C0C-0C92B7CC32E1}"/>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3" name="Text Placeholder 2">
            <a:extLst>
              <a:ext uri="{FF2B5EF4-FFF2-40B4-BE49-F238E27FC236}">
                <a16:creationId xmlns:a16="http://schemas.microsoft.com/office/drawing/2014/main" id="{DAAE6A4A-48A8-1C40-A6AE-398355A5309E}"/>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486737589"/>
      </p:ext>
    </p:extLst>
  </p:cSld>
  <p:clrMapOvr>
    <a:masterClrMapping/>
  </p:clrMapOvr>
  <p:extLst>
    <p:ext uri="{DCECCB84-F9BA-43D5-87BE-67443E8EF086}">
      <p15:sldGuideLst xmlns:p15="http://schemas.microsoft.com/office/powerpoint/2012/main">
        <p15:guide id="2" pos="384" userDrawn="1">
          <p15:clr>
            <a:srgbClr val="FBAE40"/>
          </p15:clr>
        </p15:guide>
        <p15:guide id="3" pos="7296" userDrawn="1">
          <p15:clr>
            <a:srgbClr val="FBAE40"/>
          </p15:clr>
        </p15:guide>
        <p15:guide id="6" pos="3712" userDrawn="1">
          <p15:clr>
            <a:srgbClr val="FBAE40"/>
          </p15:clr>
        </p15:guide>
        <p15:guide id="7" pos="3936" userDrawn="1">
          <p15:clr>
            <a:srgbClr val="FBAE40"/>
          </p15:clr>
        </p15:guide>
        <p15:guide id="10" orient="horz" pos="1008"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Big Number - Blue">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BCE0F2E-2714-4580-9DBC-755ECB7DE619}"/>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246F3E3-2327-DF48-9903-298980C91DD3}"/>
              </a:ext>
            </a:extLst>
          </p:cNvPr>
          <p:cNvSpPr>
            <a:spLocks noGrp="1"/>
          </p:cNvSpPr>
          <p:nvPr>
            <p:ph type="body" sz="quarter" idx="32" hasCustomPrompt="1"/>
          </p:nvPr>
        </p:nvSpPr>
        <p:spPr>
          <a:xfrm>
            <a:off x="609601" y="1331449"/>
            <a:ext cx="4462271" cy="1102341"/>
          </a:xfrm>
        </p:spPr>
        <p:txBody>
          <a:bodyPr anchor="b" anchorCtr="0"/>
          <a:lstStyle>
            <a:lvl1pPr algn="l">
              <a:defRPr sz="6600" b="0" i="0">
                <a:solidFill>
                  <a:schemeClr val="accent1"/>
                </a:solidFill>
                <a:latin typeface="Visa Dialect Medium" pitchFamily="2" charset="77"/>
              </a:defRPr>
            </a:lvl1pPr>
          </a:lstStyle>
          <a:p>
            <a:pPr lvl="0"/>
            <a:r>
              <a:rPr lang="en-US" dirty="0"/>
              <a:t>00%</a:t>
            </a:r>
          </a:p>
        </p:txBody>
      </p:sp>
      <p:sp>
        <p:nvSpPr>
          <p:cNvPr id="19" name="Text Placeholder 3">
            <a:extLst>
              <a:ext uri="{FF2B5EF4-FFF2-40B4-BE49-F238E27FC236}">
                <a16:creationId xmlns:a16="http://schemas.microsoft.com/office/drawing/2014/main" id="{46130127-6898-FC43-A66E-AED6920558C8}"/>
              </a:ext>
            </a:extLst>
          </p:cNvPr>
          <p:cNvSpPr>
            <a:spLocks noGrp="1"/>
          </p:cNvSpPr>
          <p:nvPr>
            <p:ph type="body" sz="quarter" idx="34" hasCustomPrompt="1"/>
          </p:nvPr>
        </p:nvSpPr>
        <p:spPr>
          <a:xfrm>
            <a:off x="6254045" y="1331449"/>
            <a:ext cx="4474915" cy="1102341"/>
          </a:xfrm>
        </p:spPr>
        <p:txBody>
          <a:bodyPr anchor="b" anchorCtr="0"/>
          <a:lstStyle>
            <a:lvl1pPr algn="l">
              <a:defRPr sz="6600" b="0" i="0">
                <a:solidFill>
                  <a:schemeClr val="accent1"/>
                </a:solidFill>
                <a:latin typeface="Visa Dialect Medium" pitchFamily="2" charset="77"/>
              </a:defRPr>
            </a:lvl1pPr>
          </a:lstStyle>
          <a:p>
            <a:pPr lvl="0"/>
            <a:r>
              <a:rPr lang="en-US" dirty="0"/>
              <a:t>00%</a:t>
            </a:r>
          </a:p>
        </p:txBody>
      </p:sp>
      <p:sp>
        <p:nvSpPr>
          <p:cNvPr id="14" name="Text Placeholder 3">
            <a:extLst>
              <a:ext uri="{FF2B5EF4-FFF2-40B4-BE49-F238E27FC236}">
                <a16:creationId xmlns:a16="http://schemas.microsoft.com/office/drawing/2014/main" id="{EE260A1A-688B-774C-903C-0A3A1228859D}"/>
              </a:ext>
            </a:extLst>
          </p:cNvPr>
          <p:cNvSpPr>
            <a:spLocks noGrp="1"/>
          </p:cNvSpPr>
          <p:nvPr>
            <p:ph type="body" sz="quarter" idx="36"/>
          </p:nvPr>
        </p:nvSpPr>
        <p:spPr>
          <a:xfrm>
            <a:off x="609600" y="2456023"/>
            <a:ext cx="4462272" cy="967598"/>
          </a:xfrm>
        </p:spPr>
        <p:txBody>
          <a:bodyPr/>
          <a:lstStyle>
            <a:lvl1pPr>
              <a:lnSpc>
                <a:spcPct val="100000"/>
              </a:lnSpc>
              <a:spcBef>
                <a:spcPts val="300"/>
              </a:spcBef>
              <a:defRPr sz="1300">
                <a:solidFill>
                  <a:schemeClr val="tx1"/>
                </a:solidFill>
                <a:latin typeface="+mj-lt"/>
              </a:defRPr>
            </a:lvl1pPr>
            <a:lvl2pPr>
              <a:lnSpc>
                <a:spcPct val="100000"/>
              </a:lnSpc>
              <a:spcBef>
                <a:spcPts val="600"/>
              </a:spcBef>
              <a:defRPr sz="1300"/>
            </a:lvl2pPr>
            <a:lvl3pPr marL="173736" indent="-173736">
              <a:lnSpc>
                <a:spcPct val="100000"/>
              </a:lnSpc>
              <a:spcBef>
                <a:spcPts val="300"/>
              </a:spcBef>
              <a:tabLst/>
              <a:defRPr sz="1300"/>
            </a:lvl3pPr>
            <a:lvl4pPr marL="347472" indent="-173736">
              <a:lnSpc>
                <a:spcPct val="100000"/>
              </a:lnSpc>
              <a:spcBef>
                <a:spcPts val="300"/>
              </a:spcBef>
              <a:tabLst/>
              <a:defRPr sz="1300"/>
            </a:lvl4pPr>
            <a:lvl5pPr>
              <a:lnSpc>
                <a:spcPts val="16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3">
            <a:extLst>
              <a:ext uri="{FF2B5EF4-FFF2-40B4-BE49-F238E27FC236}">
                <a16:creationId xmlns:a16="http://schemas.microsoft.com/office/drawing/2014/main" id="{BBF07118-053B-414A-A34E-2E71FB891DB9}"/>
              </a:ext>
            </a:extLst>
          </p:cNvPr>
          <p:cNvSpPr>
            <a:spLocks noGrp="1"/>
          </p:cNvSpPr>
          <p:nvPr>
            <p:ph type="body" sz="quarter" idx="37"/>
          </p:nvPr>
        </p:nvSpPr>
        <p:spPr>
          <a:xfrm>
            <a:off x="6266688" y="2456023"/>
            <a:ext cx="4462272" cy="967598"/>
          </a:xfrm>
        </p:spPr>
        <p:txBody>
          <a:bodyPr/>
          <a:lstStyle>
            <a:lvl1pPr>
              <a:lnSpc>
                <a:spcPct val="100000"/>
              </a:lnSpc>
              <a:spcBef>
                <a:spcPts val="300"/>
              </a:spcBef>
              <a:defRPr sz="1300">
                <a:solidFill>
                  <a:schemeClr val="tx1"/>
                </a:solidFill>
                <a:latin typeface="+mj-lt"/>
              </a:defRPr>
            </a:lvl1pPr>
            <a:lvl2pPr>
              <a:lnSpc>
                <a:spcPct val="100000"/>
              </a:lnSpc>
              <a:spcBef>
                <a:spcPts val="600"/>
              </a:spcBef>
              <a:defRPr sz="1300"/>
            </a:lvl2pPr>
            <a:lvl3pPr marL="173736" indent="-173736">
              <a:lnSpc>
                <a:spcPct val="100000"/>
              </a:lnSpc>
              <a:spcBef>
                <a:spcPts val="300"/>
              </a:spcBef>
              <a:tabLst/>
              <a:defRPr sz="1300"/>
            </a:lvl3pPr>
            <a:lvl4pPr marL="347472" indent="-173736">
              <a:lnSpc>
                <a:spcPct val="100000"/>
              </a:lnSpc>
              <a:spcBef>
                <a:spcPts val="300"/>
              </a:spcBef>
              <a:tabLst/>
              <a:defRPr sz="1300"/>
            </a:lvl4pPr>
            <a:lvl5pPr>
              <a:lnSpc>
                <a:spcPts val="16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3">
            <a:extLst>
              <a:ext uri="{FF2B5EF4-FFF2-40B4-BE49-F238E27FC236}">
                <a16:creationId xmlns:a16="http://schemas.microsoft.com/office/drawing/2014/main" id="{884995DE-D9B7-F74A-9A09-BC6B33E180BA}"/>
              </a:ext>
            </a:extLst>
          </p:cNvPr>
          <p:cNvSpPr>
            <a:spLocks noGrp="1"/>
          </p:cNvSpPr>
          <p:nvPr>
            <p:ph type="body" sz="quarter" idx="38" hasCustomPrompt="1"/>
          </p:nvPr>
        </p:nvSpPr>
        <p:spPr>
          <a:xfrm>
            <a:off x="609601" y="3663169"/>
            <a:ext cx="4462272" cy="1102341"/>
          </a:xfrm>
        </p:spPr>
        <p:txBody>
          <a:bodyPr anchor="b" anchorCtr="0"/>
          <a:lstStyle>
            <a:lvl1pPr algn="l">
              <a:defRPr sz="6600" b="0" i="0">
                <a:solidFill>
                  <a:schemeClr val="accent1"/>
                </a:solidFill>
                <a:latin typeface="Visa Dialect Medium" pitchFamily="2" charset="77"/>
              </a:defRPr>
            </a:lvl1pPr>
          </a:lstStyle>
          <a:p>
            <a:pPr lvl="0"/>
            <a:r>
              <a:rPr lang="en-US" dirty="0"/>
              <a:t>00%</a:t>
            </a:r>
          </a:p>
        </p:txBody>
      </p:sp>
      <p:sp>
        <p:nvSpPr>
          <p:cNvPr id="22" name="Text Placeholder 3">
            <a:extLst>
              <a:ext uri="{FF2B5EF4-FFF2-40B4-BE49-F238E27FC236}">
                <a16:creationId xmlns:a16="http://schemas.microsoft.com/office/drawing/2014/main" id="{397435F2-C0C2-E842-AD20-5B59B875A847}"/>
              </a:ext>
            </a:extLst>
          </p:cNvPr>
          <p:cNvSpPr>
            <a:spLocks noGrp="1"/>
          </p:cNvSpPr>
          <p:nvPr>
            <p:ph type="body" sz="quarter" idx="39" hasCustomPrompt="1"/>
          </p:nvPr>
        </p:nvSpPr>
        <p:spPr>
          <a:xfrm>
            <a:off x="6254045" y="3663169"/>
            <a:ext cx="4474915" cy="1102341"/>
          </a:xfrm>
        </p:spPr>
        <p:txBody>
          <a:bodyPr anchor="b" anchorCtr="0"/>
          <a:lstStyle>
            <a:lvl1pPr algn="l">
              <a:defRPr sz="6600" b="0" i="0">
                <a:solidFill>
                  <a:schemeClr val="accent1"/>
                </a:solidFill>
                <a:latin typeface="Visa Dialect Medium" pitchFamily="2" charset="77"/>
              </a:defRPr>
            </a:lvl1pPr>
          </a:lstStyle>
          <a:p>
            <a:pPr lvl="0"/>
            <a:r>
              <a:rPr lang="en-US" dirty="0"/>
              <a:t>00%</a:t>
            </a:r>
          </a:p>
        </p:txBody>
      </p:sp>
      <p:sp>
        <p:nvSpPr>
          <p:cNvPr id="25" name="Text Placeholder 3">
            <a:extLst>
              <a:ext uri="{FF2B5EF4-FFF2-40B4-BE49-F238E27FC236}">
                <a16:creationId xmlns:a16="http://schemas.microsoft.com/office/drawing/2014/main" id="{E8CC7B25-E7E3-7A4F-9221-95D452FB9BFD}"/>
              </a:ext>
            </a:extLst>
          </p:cNvPr>
          <p:cNvSpPr>
            <a:spLocks noGrp="1"/>
          </p:cNvSpPr>
          <p:nvPr>
            <p:ph type="body" sz="quarter" idx="40"/>
          </p:nvPr>
        </p:nvSpPr>
        <p:spPr>
          <a:xfrm>
            <a:off x="609600" y="4787743"/>
            <a:ext cx="4462272" cy="967598"/>
          </a:xfrm>
        </p:spPr>
        <p:txBody>
          <a:bodyPr/>
          <a:lstStyle>
            <a:lvl1pPr>
              <a:lnSpc>
                <a:spcPct val="100000"/>
              </a:lnSpc>
              <a:spcBef>
                <a:spcPts val="300"/>
              </a:spcBef>
              <a:defRPr sz="1300">
                <a:solidFill>
                  <a:schemeClr val="tx1"/>
                </a:solidFill>
                <a:latin typeface="+mj-lt"/>
              </a:defRPr>
            </a:lvl1pPr>
            <a:lvl2pPr>
              <a:lnSpc>
                <a:spcPct val="100000"/>
              </a:lnSpc>
              <a:spcBef>
                <a:spcPts val="600"/>
              </a:spcBef>
              <a:defRPr sz="1300"/>
            </a:lvl2pPr>
            <a:lvl3pPr marL="173736" indent="-173736">
              <a:lnSpc>
                <a:spcPct val="100000"/>
              </a:lnSpc>
              <a:spcBef>
                <a:spcPts val="300"/>
              </a:spcBef>
              <a:tabLst/>
              <a:defRPr sz="1300"/>
            </a:lvl3pPr>
            <a:lvl4pPr marL="347472" indent="-173736">
              <a:lnSpc>
                <a:spcPct val="100000"/>
              </a:lnSpc>
              <a:spcBef>
                <a:spcPts val="300"/>
              </a:spcBef>
              <a:tabLst/>
              <a:defRPr sz="1300"/>
            </a:lvl4pPr>
            <a:lvl5pPr>
              <a:lnSpc>
                <a:spcPts val="16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6" name="Text Placeholder 3">
            <a:extLst>
              <a:ext uri="{FF2B5EF4-FFF2-40B4-BE49-F238E27FC236}">
                <a16:creationId xmlns:a16="http://schemas.microsoft.com/office/drawing/2014/main" id="{20496160-F36D-7148-9711-3D00BA6DF6BF}"/>
              </a:ext>
            </a:extLst>
          </p:cNvPr>
          <p:cNvSpPr>
            <a:spLocks noGrp="1"/>
          </p:cNvSpPr>
          <p:nvPr>
            <p:ph type="body" sz="quarter" idx="41"/>
          </p:nvPr>
        </p:nvSpPr>
        <p:spPr>
          <a:xfrm>
            <a:off x="6266688" y="4787743"/>
            <a:ext cx="4462272" cy="967598"/>
          </a:xfrm>
        </p:spPr>
        <p:txBody>
          <a:bodyPr/>
          <a:lstStyle>
            <a:lvl1pPr>
              <a:lnSpc>
                <a:spcPct val="100000"/>
              </a:lnSpc>
              <a:spcBef>
                <a:spcPts val="300"/>
              </a:spcBef>
              <a:defRPr sz="1300">
                <a:solidFill>
                  <a:schemeClr val="tx1"/>
                </a:solidFill>
                <a:latin typeface="+mj-lt"/>
              </a:defRPr>
            </a:lvl1pPr>
            <a:lvl2pPr>
              <a:lnSpc>
                <a:spcPct val="100000"/>
              </a:lnSpc>
              <a:spcBef>
                <a:spcPts val="600"/>
              </a:spcBef>
              <a:defRPr sz="1300"/>
            </a:lvl2pPr>
            <a:lvl3pPr marL="173736" indent="-173736">
              <a:lnSpc>
                <a:spcPct val="100000"/>
              </a:lnSpc>
              <a:spcBef>
                <a:spcPts val="300"/>
              </a:spcBef>
              <a:tabLst/>
              <a:defRPr sz="1300"/>
            </a:lvl3pPr>
            <a:lvl4pPr marL="347472" indent="-173736">
              <a:lnSpc>
                <a:spcPct val="100000"/>
              </a:lnSpc>
              <a:spcBef>
                <a:spcPts val="300"/>
              </a:spcBef>
              <a:tabLst/>
              <a:defRPr sz="1300"/>
            </a:lvl4pPr>
            <a:lvl5pPr>
              <a:lnSpc>
                <a:spcPts val="16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7" name="Picture 16" descr="Logo&#10;&#10;Description automatically generated">
            <a:extLst>
              <a:ext uri="{FF2B5EF4-FFF2-40B4-BE49-F238E27FC236}">
                <a16:creationId xmlns:a16="http://schemas.microsoft.com/office/drawing/2014/main" id="{40A50952-A356-4EB0-8B8C-C588EE15A9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3" name="Title Placeholder 1">
            <a:extLst>
              <a:ext uri="{FF2B5EF4-FFF2-40B4-BE49-F238E27FC236}">
                <a16:creationId xmlns:a16="http://schemas.microsoft.com/office/drawing/2014/main" id="{850DE0C8-C2ED-EF4F-9321-CC334190775F}"/>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dirty="0"/>
              <a:t>Click to edit Master title style</a:t>
            </a:r>
          </a:p>
        </p:txBody>
      </p:sp>
      <p:sp>
        <p:nvSpPr>
          <p:cNvPr id="24" name="Text Placeholder 2">
            <a:extLst>
              <a:ext uri="{FF2B5EF4-FFF2-40B4-BE49-F238E27FC236}">
                <a16:creationId xmlns:a16="http://schemas.microsoft.com/office/drawing/2014/main" id="{0291112C-9FF7-DE43-AF82-37C4452C4F3B}"/>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dirty="0"/>
              <a:t>Click to edit Master text styles</a:t>
            </a:r>
          </a:p>
        </p:txBody>
      </p:sp>
      <p:sp>
        <p:nvSpPr>
          <p:cNvPr id="28" name="Text Placeholder 2">
            <a:extLst>
              <a:ext uri="{FF2B5EF4-FFF2-40B4-BE49-F238E27FC236}">
                <a16:creationId xmlns:a16="http://schemas.microsoft.com/office/drawing/2014/main" id="{723A338C-009A-CB4B-BC74-339517B208E8}"/>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dirty="0"/>
              <a:t>Source placeholder</a:t>
            </a:r>
          </a:p>
        </p:txBody>
      </p:sp>
    </p:spTree>
    <p:extLst>
      <p:ext uri="{BB962C8B-B14F-4D97-AF65-F5344CB8AC3E}">
        <p14:creationId xmlns:p14="http://schemas.microsoft.com/office/powerpoint/2010/main" val="2381358739"/>
      </p:ext>
    </p:extLst>
  </p:cSld>
  <p:clrMapOvr>
    <a:masterClrMapping/>
  </p:clrMapOvr>
  <p:extLst>
    <p:ext uri="{DCECCB84-F9BA-43D5-87BE-67443E8EF086}">
      <p15:sldGuideLst xmlns:p15="http://schemas.microsoft.com/office/powerpoint/2012/main">
        <p15:guide id="2" pos="384" userDrawn="1">
          <p15:clr>
            <a:srgbClr val="FBAE40"/>
          </p15:clr>
        </p15:guide>
        <p15:guide id="3" pos="7296" userDrawn="1">
          <p15:clr>
            <a:srgbClr val="FBAE40"/>
          </p15:clr>
        </p15:guide>
        <p15:guide id="6" pos="3712" userDrawn="1">
          <p15:clr>
            <a:srgbClr val="FBAE40"/>
          </p15:clr>
        </p15:guide>
        <p15:guide id="7" pos="3936" userDrawn="1">
          <p15:clr>
            <a:srgbClr val="FBAE40"/>
          </p15:clr>
        </p15:guide>
        <p15:guide id="10" orient="horz" pos="1008" userDrawn="1">
          <p15:clr>
            <a:srgbClr val="FBAE40"/>
          </p15:clr>
        </p15:guide>
        <p15:guide id="11" orient="horz" pos="216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C7F45CD2-0507-4E64-B158-16FDC54238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7" name="Text Placeholder 2">
            <a:extLst>
              <a:ext uri="{FF2B5EF4-FFF2-40B4-BE49-F238E27FC236}">
                <a16:creationId xmlns:a16="http://schemas.microsoft.com/office/drawing/2014/main" id="{2E99A931-BFA9-5441-87EA-3CF04D14260C}"/>
              </a:ext>
            </a:extLst>
          </p:cNvPr>
          <p:cNvSpPr>
            <a:spLocks noGrp="1"/>
          </p:cNvSpPr>
          <p:nvPr>
            <p:ph type="body" sz="quarter" idx="10"/>
          </p:nvPr>
        </p:nvSpPr>
        <p:spPr>
          <a:xfrm>
            <a:off x="5410200" y="1600200"/>
            <a:ext cx="6172199" cy="3657600"/>
          </a:xfrm>
        </p:spPr>
        <p:txBody>
          <a:bodyPr anchor="ctr" anchorCtr="0">
            <a:normAutofit/>
          </a:bodyPr>
          <a:lstStyle>
            <a:lvl1pPr>
              <a:lnSpc>
                <a:spcPct val="100000"/>
              </a:lnSpc>
              <a:defRPr sz="2400">
                <a:solidFill>
                  <a:schemeClr val="tx1"/>
                </a:solidFill>
                <a:latin typeface="+mj-lt"/>
              </a:defRPr>
            </a:lvl1pPr>
            <a:lvl2pPr>
              <a:lnSpc>
                <a:spcPct val="100000"/>
              </a:lnSpc>
              <a:spcBef>
                <a:spcPts val="0"/>
              </a:spcBef>
              <a:defRPr sz="1800">
                <a:solidFill>
                  <a:schemeClr val="accent1"/>
                </a:solidFill>
                <a:latin typeface="+mj-lt"/>
              </a:defRPr>
            </a:lvl2pPr>
            <a:lvl3pPr marL="0" indent="0">
              <a:lnSpc>
                <a:spcPct val="100000"/>
              </a:lnSpc>
              <a:spcBef>
                <a:spcPts val="0"/>
              </a:spcBef>
              <a:buFontTx/>
              <a:buNone/>
              <a:defRPr sz="1800">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2818811"/>
      </p:ext>
    </p:extLst>
  </p:cSld>
  <p:clrMapOvr>
    <a:masterClrMapping/>
  </p:clrMapOvr>
  <p:extLst>
    <p:ext uri="{DCECCB84-F9BA-43D5-87BE-67443E8EF086}">
      <p15:sldGuideLst xmlns:p15="http://schemas.microsoft.com/office/powerpoint/2012/main">
        <p15:guide id="13" pos="384" userDrawn="1">
          <p15:clr>
            <a:srgbClr val="FBAE40"/>
          </p15:clr>
        </p15:guide>
        <p15:guide id="14" pos="7296" userDrawn="1">
          <p15:clr>
            <a:srgbClr val="FBAE40"/>
          </p15:clr>
        </p15:guide>
        <p15:guide id="21" orient="horz" pos="1008" userDrawn="1">
          <p15:clr>
            <a:srgbClr val="FBAE40"/>
          </p15:clr>
        </p15:guide>
        <p15:guide id="23" orient="horz" pos="1584" userDrawn="1">
          <p15:clr>
            <a:srgbClr val="FBAE40"/>
          </p15:clr>
        </p15:guide>
        <p15:guide id="24" pos="3408"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 Whit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060168-E9D4-43FE-B7EF-C9BFE75D1A2C}"/>
              </a:ext>
            </a:extLst>
          </p:cNvPr>
          <p:cNvSpPr>
            <a:spLocks noGrp="1"/>
          </p:cNvSpPr>
          <p:nvPr>
            <p:ph type="body" sz="quarter" idx="10"/>
          </p:nvPr>
        </p:nvSpPr>
        <p:spPr>
          <a:xfrm>
            <a:off x="2142602" y="2091325"/>
            <a:ext cx="7906795" cy="2675350"/>
          </a:xfrm>
        </p:spPr>
        <p:txBody>
          <a:bodyPr anchor="ctr" anchorCtr="0">
            <a:normAutofit/>
          </a:bodyPr>
          <a:lstStyle>
            <a:lvl1pPr algn="ctr">
              <a:lnSpc>
                <a:spcPct val="100000"/>
              </a:lnSpc>
              <a:defRPr sz="2400">
                <a:solidFill>
                  <a:schemeClr val="tx1"/>
                </a:solidFill>
                <a:latin typeface="+mj-lt"/>
              </a:defRPr>
            </a:lvl1pPr>
            <a:lvl2pPr algn="ctr">
              <a:lnSpc>
                <a:spcPct val="100000"/>
              </a:lnSpc>
              <a:spcBef>
                <a:spcPts val="0"/>
              </a:spcBef>
              <a:defRPr sz="1800">
                <a:solidFill>
                  <a:schemeClr val="accent1"/>
                </a:solidFill>
                <a:latin typeface="+mj-lt"/>
              </a:defRPr>
            </a:lvl2pPr>
            <a:lvl3pPr marL="0" indent="0" algn="ctr">
              <a:lnSpc>
                <a:spcPct val="100000"/>
              </a:lnSpc>
              <a:spcBef>
                <a:spcPts val="0"/>
              </a:spcBef>
              <a:buFontTx/>
              <a:buNone/>
              <a:defRPr sz="1800">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p:txBody>
      </p:sp>
      <p:pic>
        <p:nvPicPr>
          <p:cNvPr id="7" name="Picture 6" descr="Logo&#10;&#10;Description automatically generated">
            <a:extLst>
              <a:ext uri="{FF2B5EF4-FFF2-40B4-BE49-F238E27FC236}">
                <a16:creationId xmlns:a16="http://schemas.microsoft.com/office/drawing/2014/main" id="{6C7D283C-70D9-4F79-8CCF-D2CBB0F346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pic>
        <p:nvPicPr>
          <p:cNvPr id="9" name="Picture 8">
            <a:extLst>
              <a:ext uri="{FF2B5EF4-FFF2-40B4-BE49-F238E27FC236}">
                <a16:creationId xmlns:a16="http://schemas.microsoft.com/office/drawing/2014/main" id="{4FE764A4-B712-8D4D-81BB-6E6FB0BC9E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28749" y="392223"/>
            <a:ext cx="2905760" cy="1522730"/>
          </a:xfrm>
          <a:prstGeom prst="rect">
            <a:avLst/>
          </a:prstGeom>
        </p:spPr>
      </p:pic>
      <p:pic>
        <p:nvPicPr>
          <p:cNvPr id="13" name="Picture 12">
            <a:extLst>
              <a:ext uri="{FF2B5EF4-FFF2-40B4-BE49-F238E27FC236}">
                <a16:creationId xmlns:a16="http://schemas.microsoft.com/office/drawing/2014/main" id="{350F379D-ADEC-2742-8067-EF438A38A7B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28750" y="4962822"/>
            <a:ext cx="2905758" cy="1522730"/>
          </a:xfrm>
          <a:prstGeom prst="rect">
            <a:avLst/>
          </a:prstGeom>
        </p:spPr>
      </p:pic>
    </p:spTree>
    <p:extLst>
      <p:ext uri="{BB962C8B-B14F-4D97-AF65-F5344CB8AC3E}">
        <p14:creationId xmlns:p14="http://schemas.microsoft.com/office/powerpoint/2010/main" val="511246244"/>
      </p:ext>
    </p:extLst>
  </p:cSld>
  <p:clrMapOvr>
    <a:masterClrMapping/>
  </p:clrMapOvr>
  <p:extLst>
    <p:ext uri="{DCECCB84-F9BA-43D5-87BE-67443E8EF086}">
      <p15:sldGuideLst xmlns:p15="http://schemas.microsoft.com/office/powerpoint/2012/main">
        <p15:guide id="2" pos="384" userDrawn="1">
          <p15:clr>
            <a:srgbClr val="FBAE40"/>
          </p15:clr>
        </p15:guide>
        <p15:guide id="3" pos="7296" userDrawn="1">
          <p15:clr>
            <a:srgbClr val="FBAE40"/>
          </p15:clr>
        </p15:guide>
        <p15:guide id="10" orient="horz" pos="1008" userDrawn="1">
          <p15:clr>
            <a:srgbClr val="FBAE40"/>
          </p15:clr>
        </p15:guide>
        <p15:guide id="12" orient="horz" pos="1584"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 Cut Out Photo">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4D34A9-1421-8048-86EA-873BD5DFA4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13427" y="394382"/>
            <a:ext cx="3169920" cy="1661160"/>
          </a:xfrm>
          <a:prstGeom prst="rect">
            <a:avLst/>
          </a:prstGeom>
        </p:spPr>
      </p:pic>
      <p:pic>
        <p:nvPicPr>
          <p:cNvPr id="17" name="Picture 16">
            <a:extLst>
              <a:ext uri="{FF2B5EF4-FFF2-40B4-BE49-F238E27FC236}">
                <a16:creationId xmlns:a16="http://schemas.microsoft.com/office/drawing/2014/main" id="{F2449EC2-0D06-154F-BAD8-443CB60BB2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86005" y="4820785"/>
            <a:ext cx="3169918" cy="1661160"/>
          </a:xfrm>
          <a:prstGeom prst="rect">
            <a:avLst/>
          </a:prstGeom>
        </p:spPr>
      </p:pic>
      <p:pic>
        <p:nvPicPr>
          <p:cNvPr id="18" name="Picture 17" descr="A person wearing a hat&#10;&#10;Description automatically generated with low confidence">
            <a:extLst>
              <a:ext uri="{FF2B5EF4-FFF2-40B4-BE49-F238E27FC236}">
                <a16:creationId xmlns:a16="http://schemas.microsoft.com/office/drawing/2014/main" id="{285431B7-544E-5B47-B260-CFC94655C58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688434" y="396682"/>
            <a:ext cx="3260559" cy="6440051"/>
          </a:xfrm>
          <a:prstGeom prst="rect">
            <a:avLst/>
          </a:prstGeom>
        </p:spPr>
      </p:pic>
      <p:pic>
        <p:nvPicPr>
          <p:cNvPr id="15" name="Picture 14" descr="Logo&#10;&#10;Description automatically generated">
            <a:extLst>
              <a:ext uri="{FF2B5EF4-FFF2-40B4-BE49-F238E27FC236}">
                <a16:creationId xmlns:a16="http://schemas.microsoft.com/office/drawing/2014/main" id="{0EC44E81-377D-471B-97B4-0E08C9F8F16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9" name="Text Placeholder 2">
            <a:extLst>
              <a:ext uri="{FF2B5EF4-FFF2-40B4-BE49-F238E27FC236}">
                <a16:creationId xmlns:a16="http://schemas.microsoft.com/office/drawing/2014/main" id="{CA489385-8E1D-F44F-AA67-025F1040A848}"/>
              </a:ext>
            </a:extLst>
          </p:cNvPr>
          <p:cNvSpPr>
            <a:spLocks noGrp="1"/>
          </p:cNvSpPr>
          <p:nvPr userDrawn="1">
            <p:ph type="body" sz="quarter" idx="10"/>
          </p:nvPr>
        </p:nvSpPr>
        <p:spPr>
          <a:xfrm>
            <a:off x="613805" y="1600200"/>
            <a:ext cx="6172199" cy="3657600"/>
          </a:xfrm>
        </p:spPr>
        <p:txBody>
          <a:bodyPr anchor="ctr" anchorCtr="0">
            <a:normAutofit/>
          </a:bodyPr>
          <a:lstStyle>
            <a:lvl1pPr>
              <a:lnSpc>
                <a:spcPct val="100000"/>
              </a:lnSpc>
              <a:defRPr sz="2400">
                <a:solidFill>
                  <a:schemeClr val="tx1"/>
                </a:solidFill>
                <a:latin typeface="+mj-lt"/>
              </a:defRPr>
            </a:lvl1pPr>
            <a:lvl2pPr>
              <a:lnSpc>
                <a:spcPct val="100000"/>
              </a:lnSpc>
              <a:spcBef>
                <a:spcPts val="0"/>
              </a:spcBef>
              <a:defRPr sz="1800">
                <a:solidFill>
                  <a:schemeClr val="accent1"/>
                </a:solidFill>
                <a:latin typeface="+mj-lt"/>
              </a:defRPr>
            </a:lvl2pPr>
            <a:lvl3pPr marL="0" indent="0">
              <a:lnSpc>
                <a:spcPct val="100000"/>
              </a:lnSpc>
              <a:spcBef>
                <a:spcPts val="0"/>
              </a:spcBef>
              <a:buFontTx/>
              <a:buNone/>
              <a:defRPr sz="1800">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04230149"/>
      </p:ext>
    </p:extLst>
  </p:cSld>
  <p:clrMapOvr>
    <a:masterClrMapping/>
  </p:clrMapOvr>
  <p:extLst>
    <p:ext uri="{DCECCB84-F9BA-43D5-87BE-67443E8EF086}">
      <p15:sldGuideLst xmlns:p15="http://schemas.microsoft.com/office/powerpoint/2012/main">
        <p15:guide id="2" pos="384" userDrawn="1">
          <p15:clr>
            <a:srgbClr val="FBAE40"/>
          </p15:clr>
        </p15:guide>
        <p15:guide id="3" pos="7296" userDrawn="1">
          <p15:clr>
            <a:srgbClr val="FBAE40"/>
          </p15:clr>
        </p15:guide>
        <p15:guide id="10" orient="horz" pos="1008" userDrawn="1">
          <p15:clr>
            <a:srgbClr val="FBAE40"/>
          </p15:clr>
        </p15:guide>
        <p15:guide id="12" orient="horz" pos="1584" userDrawn="1">
          <p15:clr>
            <a:srgbClr val="FBAE40"/>
          </p15:clr>
        </p15:guide>
        <p15:guide id="13"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Statement - Light Photo">
    <p:bg>
      <p:bgPr>
        <a:solidFill>
          <a:schemeClr val="bg1"/>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A75F3F47-D435-4D56-B8B6-B985CE380B83}"/>
              </a:ext>
            </a:extLst>
          </p:cNvPr>
          <p:cNvSpPr>
            <a:spLocks noGrp="1"/>
          </p:cNvSpPr>
          <p:nvPr>
            <p:ph type="pic" sz="quarter" idx="11"/>
          </p:nvPr>
        </p:nvSpPr>
        <p:spPr>
          <a:xfrm>
            <a:off x="0" y="10886"/>
            <a:ext cx="12192000" cy="6858000"/>
          </a:xfrm>
          <a:noFill/>
        </p:spPr>
        <p:txBody>
          <a:bodyPr anchor="ctr"/>
          <a:lstStyle>
            <a:lvl1pPr algn="ctr">
              <a:defRPr>
                <a:solidFill>
                  <a:schemeClr val="bg2"/>
                </a:solidFill>
              </a:defRPr>
            </a:lvl1pPr>
          </a:lstStyle>
          <a:p>
            <a:endParaRPr lang="en-US" dirty="0"/>
          </a:p>
        </p:txBody>
      </p:sp>
      <p:sp>
        <p:nvSpPr>
          <p:cNvPr id="10" name="Text Placeholder 2">
            <a:extLst>
              <a:ext uri="{FF2B5EF4-FFF2-40B4-BE49-F238E27FC236}">
                <a16:creationId xmlns:a16="http://schemas.microsoft.com/office/drawing/2014/main" id="{E9EE0487-3E89-4377-A4B0-4BEC686C9688}"/>
              </a:ext>
            </a:extLst>
          </p:cNvPr>
          <p:cNvSpPr>
            <a:spLocks noGrp="1"/>
          </p:cNvSpPr>
          <p:nvPr>
            <p:ph type="body" sz="quarter" idx="10"/>
          </p:nvPr>
        </p:nvSpPr>
        <p:spPr>
          <a:xfrm>
            <a:off x="609600" y="1611252"/>
            <a:ext cx="5784219" cy="1817748"/>
          </a:xfrm>
        </p:spPr>
        <p:txBody>
          <a:bodyPr anchor="t">
            <a:normAutofit/>
          </a:bodyPr>
          <a:lstStyle>
            <a:lvl1pPr>
              <a:lnSpc>
                <a:spcPct val="100000"/>
              </a:lnSpc>
              <a:defRPr sz="2800">
                <a:solidFill>
                  <a:schemeClr val="tx1"/>
                </a:solidFill>
                <a:latin typeface="+mj-lt"/>
              </a:defRPr>
            </a:lvl1pPr>
            <a:lvl2pPr>
              <a:lnSpc>
                <a:spcPct val="100000"/>
              </a:lnSpc>
              <a:spcBef>
                <a:spcPts val="0"/>
              </a:spcBef>
              <a:defRPr sz="1600">
                <a:solidFill>
                  <a:schemeClr val="accent1"/>
                </a:solidFill>
                <a:latin typeface="+mj-lt"/>
              </a:defRPr>
            </a:lvl2pPr>
            <a:lvl3pPr marL="0" indent="0">
              <a:lnSpc>
                <a:spcPct val="100000"/>
              </a:lnSpc>
              <a:spcBef>
                <a:spcPts val="0"/>
              </a:spcBef>
              <a:buFontTx/>
              <a:buNone/>
              <a:defRPr sz="1600">
                <a:solidFill>
                  <a:schemeClr val="tx1"/>
                </a:solidFill>
              </a:defRPr>
            </a:lvl3pPr>
            <a:lvl4pPr>
              <a:defRPr>
                <a:solidFill>
                  <a:schemeClr val="tx1"/>
                </a:solidFill>
              </a:defRPr>
            </a:lvl4pPr>
          </a:lstStyle>
          <a:p>
            <a:pPr lvl="0"/>
            <a:r>
              <a:rPr lang="en-US" dirty="0"/>
              <a:t>Click to edit Master text styles</a:t>
            </a:r>
          </a:p>
        </p:txBody>
      </p:sp>
      <p:pic>
        <p:nvPicPr>
          <p:cNvPr id="12" name="Picture 11" descr="Logo&#10;&#10;Description automatically generated">
            <a:extLst>
              <a:ext uri="{FF2B5EF4-FFF2-40B4-BE49-F238E27FC236}">
                <a16:creationId xmlns:a16="http://schemas.microsoft.com/office/drawing/2014/main" id="{E79ADCA6-5135-4529-BEBF-9555A7E463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Tree>
    <p:extLst>
      <p:ext uri="{BB962C8B-B14F-4D97-AF65-F5344CB8AC3E}">
        <p14:creationId xmlns:p14="http://schemas.microsoft.com/office/powerpoint/2010/main" val="634576541"/>
      </p:ext>
    </p:extLst>
  </p:cSld>
  <p:clrMapOvr>
    <a:masterClrMapping/>
  </p:clrMapOvr>
  <p:extLst>
    <p:ext uri="{DCECCB84-F9BA-43D5-87BE-67443E8EF086}">
      <p15:sldGuideLst xmlns:p15="http://schemas.microsoft.com/office/powerpoint/2012/main">
        <p15:guide id="2" pos="384" userDrawn="1">
          <p15:clr>
            <a:srgbClr val="FBAE40"/>
          </p15:clr>
        </p15:guide>
        <p15:guide id="3" pos="7296" userDrawn="1">
          <p15:clr>
            <a:srgbClr val="FBAE40"/>
          </p15:clr>
        </p15:guide>
        <p15:guide id="10" orient="horz" pos="1008" userDrawn="1">
          <p15:clr>
            <a:srgbClr val="FBAE40"/>
          </p15:clr>
        </p15:guide>
        <p15:guide id="12" orient="horz" pos="158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Statement - Icons">
    <p:bg>
      <p:bgPr>
        <a:solidFill>
          <a:schemeClr val="bg1"/>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AA4E5295-54E4-5142-89B4-6296C4B8CFB4}"/>
              </a:ext>
            </a:extLst>
          </p:cNvPr>
          <p:cNvSpPr>
            <a:spLocks noGrp="1"/>
          </p:cNvSpPr>
          <p:nvPr>
            <p:ph type="body" sz="quarter" idx="10"/>
          </p:nvPr>
        </p:nvSpPr>
        <p:spPr>
          <a:xfrm>
            <a:off x="1541356" y="2313432"/>
            <a:ext cx="9109288" cy="1640335"/>
          </a:xfrm>
        </p:spPr>
        <p:txBody>
          <a:bodyPr anchor="ctr" anchorCtr="0">
            <a:noAutofit/>
          </a:bodyPr>
          <a:lstStyle>
            <a:lvl1pPr algn="ctr">
              <a:lnSpc>
                <a:spcPct val="100000"/>
              </a:lnSpc>
              <a:spcBef>
                <a:spcPts val="0"/>
              </a:spcBef>
              <a:defRPr sz="5400" b="0" i="0">
                <a:solidFill>
                  <a:schemeClr val="tx1"/>
                </a:solidFill>
                <a:latin typeface="Visa Dialect Medium" pitchFamily="2" charset="77"/>
              </a:defRPr>
            </a:lvl1pPr>
            <a:lvl2pPr>
              <a:lnSpc>
                <a:spcPct val="100000"/>
              </a:lnSpc>
              <a:spcBef>
                <a:spcPts val="0"/>
              </a:spcBef>
              <a:defRPr sz="1600">
                <a:solidFill>
                  <a:schemeClr val="accent2"/>
                </a:solidFill>
                <a:latin typeface="+mj-lt"/>
              </a:defRPr>
            </a:lvl2pPr>
            <a:lvl3pPr marL="0" indent="0">
              <a:lnSpc>
                <a:spcPct val="100000"/>
              </a:lnSpc>
              <a:spcBef>
                <a:spcPts val="0"/>
              </a:spcBef>
              <a:buFontTx/>
              <a:buNone/>
              <a:defRPr sz="1600">
                <a:solidFill>
                  <a:schemeClr val="bg1"/>
                </a:solidFill>
              </a:defRPr>
            </a:lvl3pPr>
            <a:lvl4pPr>
              <a:defRPr>
                <a:solidFill>
                  <a:schemeClr val="tx1"/>
                </a:solidFill>
              </a:defRPr>
            </a:lvl4pPr>
          </a:lstStyle>
          <a:p>
            <a:pPr lvl="0"/>
            <a:r>
              <a:rPr lang="en-US" dirty="0"/>
              <a:t>Click to edit Master text styles</a:t>
            </a:r>
          </a:p>
        </p:txBody>
      </p:sp>
      <p:pic>
        <p:nvPicPr>
          <p:cNvPr id="12" name="Picture 11" descr="Logo&#10;&#10;Description automatically generated">
            <a:extLst>
              <a:ext uri="{FF2B5EF4-FFF2-40B4-BE49-F238E27FC236}">
                <a16:creationId xmlns:a16="http://schemas.microsoft.com/office/drawing/2014/main" id="{E79ADCA6-5135-4529-BEBF-9555A7E463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9" name="Picture Placeholder 2">
            <a:extLst>
              <a:ext uri="{FF2B5EF4-FFF2-40B4-BE49-F238E27FC236}">
                <a16:creationId xmlns:a16="http://schemas.microsoft.com/office/drawing/2014/main" id="{C38F4279-0F64-1745-A6B8-C2704BC5A301}"/>
              </a:ext>
            </a:extLst>
          </p:cNvPr>
          <p:cNvSpPr>
            <a:spLocks noGrp="1" noChangeAspect="1"/>
          </p:cNvSpPr>
          <p:nvPr>
            <p:ph type="pic" sz="quarter" idx="36" hasCustomPrompt="1"/>
          </p:nvPr>
        </p:nvSpPr>
        <p:spPr>
          <a:xfrm>
            <a:off x="-830952" y="457200"/>
            <a:ext cx="2286000" cy="2286000"/>
          </a:xfrm>
          <a:noFill/>
        </p:spPr>
        <p:txBody>
          <a:bodyPr anchor="ctr" anchorCtr="0"/>
          <a:lstStyle>
            <a:lvl1pPr algn="ctr">
              <a:lnSpc>
                <a:spcPct val="100000"/>
              </a:lnSpc>
              <a:defRPr>
                <a:solidFill>
                  <a:schemeClr val="bg1"/>
                </a:solidFill>
                <a:latin typeface="+mn-lt"/>
              </a:defRPr>
            </a:lvl1pPr>
          </a:lstStyle>
          <a:p>
            <a:r>
              <a:rPr lang="en-US" dirty="0"/>
              <a:t>Icon</a:t>
            </a:r>
          </a:p>
        </p:txBody>
      </p:sp>
      <p:sp>
        <p:nvSpPr>
          <p:cNvPr id="14" name="Picture Placeholder 2">
            <a:extLst>
              <a:ext uri="{FF2B5EF4-FFF2-40B4-BE49-F238E27FC236}">
                <a16:creationId xmlns:a16="http://schemas.microsoft.com/office/drawing/2014/main" id="{63AACBE6-E182-6345-AFB0-E51AFD9846EE}"/>
              </a:ext>
            </a:extLst>
          </p:cNvPr>
          <p:cNvSpPr>
            <a:spLocks noGrp="1" noChangeAspect="1"/>
          </p:cNvSpPr>
          <p:nvPr>
            <p:ph type="pic" sz="quarter" idx="37" hasCustomPrompt="1"/>
          </p:nvPr>
        </p:nvSpPr>
        <p:spPr>
          <a:xfrm>
            <a:off x="10741427" y="3920825"/>
            <a:ext cx="2286000" cy="2286000"/>
          </a:xfrm>
          <a:noFill/>
        </p:spPr>
        <p:txBody>
          <a:bodyPr anchor="ctr" anchorCtr="0"/>
          <a:lstStyle>
            <a:lvl1pPr algn="ctr">
              <a:lnSpc>
                <a:spcPct val="100000"/>
              </a:lnSpc>
              <a:defRPr>
                <a:solidFill>
                  <a:schemeClr val="bg1"/>
                </a:solidFill>
                <a:latin typeface="+mn-lt"/>
              </a:defRPr>
            </a:lvl1pPr>
          </a:lstStyle>
          <a:p>
            <a:r>
              <a:rPr lang="en-US" dirty="0"/>
              <a:t>Icon</a:t>
            </a:r>
          </a:p>
        </p:txBody>
      </p:sp>
    </p:spTree>
    <p:extLst>
      <p:ext uri="{BB962C8B-B14F-4D97-AF65-F5344CB8AC3E}">
        <p14:creationId xmlns:p14="http://schemas.microsoft.com/office/powerpoint/2010/main" val="453898043"/>
      </p:ext>
    </p:extLst>
  </p:cSld>
  <p:clrMapOvr>
    <a:masterClrMapping/>
  </p:clrMapOvr>
  <p:extLst>
    <p:ext uri="{DCECCB84-F9BA-43D5-87BE-67443E8EF086}">
      <p15:sldGuideLst xmlns:p15="http://schemas.microsoft.com/office/powerpoint/2012/main">
        <p15:guide id="2" pos="384" userDrawn="1">
          <p15:clr>
            <a:srgbClr val="FBAE40"/>
          </p15:clr>
        </p15:guide>
        <p15:guide id="3" pos="7296" userDrawn="1">
          <p15:clr>
            <a:srgbClr val="FBAE40"/>
          </p15:clr>
        </p15:guide>
        <p15:guide id="10" orient="horz" pos="1008" userDrawn="1">
          <p15:clr>
            <a:srgbClr val="FBAE40"/>
          </p15:clr>
        </p15:guide>
        <p15:guide id="12" orient="horz" pos="15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A5BA51-F084-46F7-93C2-7B53463A69A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9" name="Text Placeholder 2">
            <a:extLst>
              <a:ext uri="{FF2B5EF4-FFF2-40B4-BE49-F238E27FC236}">
                <a16:creationId xmlns:a16="http://schemas.microsoft.com/office/drawing/2014/main" id="{88FFAC3C-0074-FE4C-A801-A8774F541578}"/>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sp>
        <p:nvSpPr>
          <p:cNvPr id="20" name="Title 1">
            <a:extLst>
              <a:ext uri="{FF2B5EF4-FFF2-40B4-BE49-F238E27FC236}">
                <a16:creationId xmlns:a16="http://schemas.microsoft.com/office/drawing/2014/main" id="{6EA814F0-7225-EE49-AEEB-8D88CDE9E2BD}"/>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dirty="0">
                <a:solidFill>
                  <a:schemeClr val="bg1"/>
                </a:solidFill>
              </a:rPr>
              <a:t>Click to edit Master title </a:t>
            </a:r>
            <a:br>
              <a:rPr lang="en-US" dirty="0">
                <a:solidFill>
                  <a:schemeClr val="bg1"/>
                </a:solidFill>
              </a:rPr>
            </a:br>
            <a:r>
              <a:rPr lang="en-US" dirty="0">
                <a:solidFill>
                  <a:schemeClr val="bg1"/>
                </a:solidFill>
              </a:rPr>
              <a:t>style with up to two lines</a:t>
            </a:r>
          </a:p>
        </p:txBody>
      </p:sp>
      <p:sp>
        <p:nvSpPr>
          <p:cNvPr id="21" name="Text Placeholder 3">
            <a:extLst>
              <a:ext uri="{FF2B5EF4-FFF2-40B4-BE49-F238E27FC236}">
                <a16:creationId xmlns:a16="http://schemas.microsoft.com/office/drawing/2014/main" id="{1B8E4219-BF8A-EF4A-A133-8697CB3D44F3}"/>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633225754"/>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 Contact Info">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C9001175-7075-1645-A2F8-5CFF254A790F}"/>
              </a:ext>
            </a:extLst>
          </p:cNvPr>
          <p:cNvSpPr>
            <a:spLocks noGrp="1"/>
          </p:cNvSpPr>
          <p:nvPr>
            <p:ph type="body" sz="quarter" idx="10" hasCustomPrompt="1"/>
          </p:nvPr>
        </p:nvSpPr>
        <p:spPr>
          <a:xfrm>
            <a:off x="609600" y="4098631"/>
            <a:ext cx="5486400" cy="255210"/>
          </a:xfrm>
          <a:prstGeom prst="rect">
            <a:avLst/>
          </a:prstGeom>
        </p:spPr>
        <p:txBody>
          <a:bodyPr/>
          <a:lstStyle>
            <a:lvl1pPr>
              <a:defRPr sz="1300">
                <a:solidFill>
                  <a:schemeClr val="accent1"/>
                </a:solidFill>
                <a:latin typeface="+mn-lt"/>
              </a:defRPr>
            </a:lvl1pPr>
            <a:lvl2pPr marL="457200" indent="0">
              <a:buNone/>
              <a:defRPr/>
            </a:lvl2pPr>
          </a:lstStyle>
          <a:p>
            <a:pPr lvl="0"/>
            <a:r>
              <a:rPr lang="en-US" dirty="0"/>
              <a:t>For more information, please contact:</a:t>
            </a:r>
          </a:p>
        </p:txBody>
      </p:sp>
      <p:sp>
        <p:nvSpPr>
          <p:cNvPr id="37" name="Text Placeholder 3">
            <a:extLst>
              <a:ext uri="{FF2B5EF4-FFF2-40B4-BE49-F238E27FC236}">
                <a16:creationId xmlns:a16="http://schemas.microsoft.com/office/drawing/2014/main" id="{07BDC76E-3EAD-FF42-A2C0-030580EC536D}"/>
              </a:ext>
            </a:extLst>
          </p:cNvPr>
          <p:cNvSpPr>
            <a:spLocks noGrp="1"/>
          </p:cNvSpPr>
          <p:nvPr>
            <p:ph type="body" sz="quarter" idx="33" hasCustomPrompt="1"/>
          </p:nvPr>
        </p:nvSpPr>
        <p:spPr>
          <a:xfrm>
            <a:off x="609600" y="4456611"/>
            <a:ext cx="5283200" cy="1172814"/>
          </a:xfrm>
        </p:spPr>
        <p:txBody>
          <a:bodyPr/>
          <a:lstStyle>
            <a:lvl1pPr>
              <a:lnSpc>
                <a:spcPct val="100000"/>
              </a:lnSpc>
              <a:spcBef>
                <a:spcPts val="0"/>
              </a:spcBef>
              <a:defRPr sz="1300">
                <a:solidFill>
                  <a:schemeClr val="tx1"/>
                </a:solidFill>
                <a:latin typeface="+mj-lt"/>
              </a:defRPr>
            </a:lvl1pPr>
            <a:lvl2pPr>
              <a:lnSpc>
                <a:spcPct val="100000"/>
              </a:lnSpc>
              <a:spcBef>
                <a:spcPts val="0"/>
              </a:spcBef>
              <a:defRPr sz="1300"/>
            </a:lvl2pPr>
            <a:lvl3pPr marL="0" indent="0">
              <a:lnSpc>
                <a:spcPct val="100000"/>
              </a:lnSpc>
              <a:spcBef>
                <a:spcPts val="0"/>
              </a:spcBef>
              <a:buNone/>
              <a:defRPr sz="1300"/>
            </a:lvl3pPr>
            <a:lvl4pPr>
              <a:lnSpc>
                <a:spcPct val="100000"/>
              </a:lnSpc>
              <a:spcBef>
                <a:spcPts val="500"/>
              </a:spcBef>
              <a:defRPr sz="1200"/>
            </a:lvl4pPr>
            <a:lvl5pPr>
              <a:lnSpc>
                <a:spcPts val="1600"/>
              </a:lnSpc>
              <a:defRPr sz="1200"/>
            </a:lvl5pPr>
          </a:lstStyle>
          <a:p>
            <a:pPr lvl="0"/>
            <a:r>
              <a:rPr lang="en-US" dirty="0"/>
              <a:t>[</a:t>
            </a:r>
            <a:r>
              <a:rPr lang="en-US" dirty="0" err="1"/>
              <a:t>Firstname</a:t>
            </a:r>
            <a:r>
              <a:rPr lang="en-US" dirty="0"/>
              <a:t> </a:t>
            </a:r>
            <a:r>
              <a:rPr lang="en-US" dirty="0" err="1"/>
              <a:t>Lastname</a:t>
            </a:r>
            <a:r>
              <a:rPr lang="en-US" dirty="0"/>
              <a:t>]</a:t>
            </a:r>
          </a:p>
          <a:p>
            <a:pPr lvl="0"/>
            <a:endParaRPr lang="en-US" dirty="0"/>
          </a:p>
          <a:p>
            <a:pPr lvl="1"/>
            <a:r>
              <a:rPr lang="en-US" dirty="0"/>
              <a:t>[Title]</a:t>
            </a:r>
          </a:p>
          <a:p>
            <a:pPr lvl="1"/>
            <a:r>
              <a:rPr lang="en-US" dirty="0"/>
              <a:t>[</a:t>
            </a:r>
            <a:r>
              <a:rPr lang="en-US" dirty="0" err="1"/>
              <a:t>email@visa.com</a:t>
            </a:r>
            <a:r>
              <a:rPr lang="en-US" dirty="0"/>
              <a:t>]</a:t>
            </a:r>
          </a:p>
          <a:p>
            <a:pPr lvl="2"/>
            <a:endParaRPr lang="en-US" dirty="0"/>
          </a:p>
        </p:txBody>
      </p:sp>
      <p:cxnSp>
        <p:nvCxnSpPr>
          <p:cNvPr id="46" name="Straight Connector 45">
            <a:extLst>
              <a:ext uri="{FF2B5EF4-FFF2-40B4-BE49-F238E27FC236}">
                <a16:creationId xmlns:a16="http://schemas.microsoft.com/office/drawing/2014/main" id="{131DD59B-560C-1E42-BC4F-D82BCCB9388E}"/>
              </a:ext>
            </a:extLst>
          </p:cNvPr>
          <p:cNvCxnSpPr>
            <a:cxnSpLocks/>
          </p:cNvCxnSpPr>
          <p:nvPr userDrawn="1"/>
        </p:nvCxnSpPr>
        <p:spPr>
          <a:xfrm>
            <a:off x="609600" y="4369549"/>
            <a:ext cx="5283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038108E8-A91B-544B-AE58-E579F97F32F2}"/>
              </a:ext>
            </a:extLst>
          </p:cNvPr>
          <p:cNvSpPr>
            <a:spLocks noGrp="1"/>
          </p:cNvSpPr>
          <p:nvPr>
            <p:ph type="body" sz="quarter" idx="34" hasCustomPrompt="1"/>
          </p:nvPr>
        </p:nvSpPr>
        <p:spPr>
          <a:xfrm>
            <a:off x="6260494" y="4456611"/>
            <a:ext cx="5321905" cy="1172814"/>
          </a:xfrm>
        </p:spPr>
        <p:txBody>
          <a:bodyPr/>
          <a:lstStyle>
            <a:lvl1pPr>
              <a:lnSpc>
                <a:spcPct val="100000"/>
              </a:lnSpc>
              <a:spcBef>
                <a:spcPts val="0"/>
              </a:spcBef>
              <a:defRPr sz="1300">
                <a:solidFill>
                  <a:schemeClr val="tx1"/>
                </a:solidFill>
                <a:latin typeface="+mj-lt"/>
              </a:defRPr>
            </a:lvl1pPr>
            <a:lvl2pPr>
              <a:lnSpc>
                <a:spcPct val="100000"/>
              </a:lnSpc>
              <a:spcBef>
                <a:spcPts val="0"/>
              </a:spcBef>
              <a:defRPr sz="1300"/>
            </a:lvl2pPr>
            <a:lvl3pPr marL="0" indent="0">
              <a:lnSpc>
                <a:spcPct val="100000"/>
              </a:lnSpc>
              <a:spcBef>
                <a:spcPts val="0"/>
              </a:spcBef>
              <a:buNone/>
              <a:defRPr sz="1300"/>
            </a:lvl3pPr>
            <a:lvl4pPr>
              <a:lnSpc>
                <a:spcPct val="100000"/>
              </a:lnSpc>
              <a:spcBef>
                <a:spcPts val="500"/>
              </a:spcBef>
              <a:defRPr sz="1200"/>
            </a:lvl4pPr>
            <a:lvl5pPr>
              <a:lnSpc>
                <a:spcPts val="1600"/>
              </a:lnSpc>
              <a:defRPr sz="1200"/>
            </a:lvl5pPr>
          </a:lstStyle>
          <a:p>
            <a:pPr lvl="0"/>
            <a:r>
              <a:rPr lang="en-US" dirty="0"/>
              <a:t>[</a:t>
            </a:r>
            <a:r>
              <a:rPr lang="en-US" dirty="0" err="1"/>
              <a:t>Firstname</a:t>
            </a:r>
            <a:r>
              <a:rPr lang="en-US" dirty="0"/>
              <a:t> </a:t>
            </a:r>
            <a:r>
              <a:rPr lang="en-US" dirty="0" err="1"/>
              <a:t>Lastname</a:t>
            </a:r>
            <a:r>
              <a:rPr lang="en-US" dirty="0"/>
              <a:t>]</a:t>
            </a:r>
          </a:p>
          <a:p>
            <a:pPr lvl="0"/>
            <a:endParaRPr lang="en-US" dirty="0"/>
          </a:p>
          <a:p>
            <a:pPr lvl="1"/>
            <a:r>
              <a:rPr lang="en-US" dirty="0"/>
              <a:t>[Title]</a:t>
            </a:r>
          </a:p>
          <a:p>
            <a:pPr lvl="1"/>
            <a:r>
              <a:rPr lang="en-US" dirty="0"/>
              <a:t>[</a:t>
            </a:r>
            <a:r>
              <a:rPr lang="en-US" dirty="0" err="1"/>
              <a:t>email@visa.com</a:t>
            </a:r>
            <a:r>
              <a:rPr lang="en-US" dirty="0"/>
              <a:t>]</a:t>
            </a:r>
          </a:p>
          <a:p>
            <a:pPr lvl="2"/>
            <a:endParaRPr lang="en-US" dirty="0"/>
          </a:p>
        </p:txBody>
      </p:sp>
      <p:cxnSp>
        <p:nvCxnSpPr>
          <p:cNvPr id="51" name="Straight Connector 50">
            <a:extLst>
              <a:ext uri="{FF2B5EF4-FFF2-40B4-BE49-F238E27FC236}">
                <a16:creationId xmlns:a16="http://schemas.microsoft.com/office/drawing/2014/main" id="{892F71DB-5BDC-4740-BCA4-437EB0A68AB1}"/>
              </a:ext>
            </a:extLst>
          </p:cNvPr>
          <p:cNvCxnSpPr>
            <a:cxnSpLocks/>
          </p:cNvCxnSpPr>
          <p:nvPr userDrawn="1"/>
        </p:nvCxnSpPr>
        <p:spPr>
          <a:xfrm>
            <a:off x="6260496" y="4369549"/>
            <a:ext cx="532190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8DC9CEBF-A997-3847-A730-F505EFD8210D}"/>
              </a:ext>
            </a:extLst>
          </p:cNvPr>
          <p:cNvSpPr txBox="1">
            <a:spLocks/>
          </p:cNvSpPr>
          <p:nvPr userDrawn="1"/>
        </p:nvSpPr>
        <p:spPr>
          <a:xfrm>
            <a:off x="609600" y="2335492"/>
            <a:ext cx="10972800" cy="1318883"/>
          </a:xfrm>
          <a:prstGeom prst="rect">
            <a:avLst/>
          </a:prstGeom>
        </p:spPr>
        <p:txBody>
          <a:bodyPr vert="horz" lIns="0" tIns="0" rIns="0" bIns="91440" rtlCol="0" anchor="t" anchorCtr="0">
            <a:noAutofit/>
          </a:bodyPr>
          <a:lstStyle>
            <a:lvl1pPr algn="l" defTabSz="914400" rtl="0" eaLnBrk="1" latinLnBrk="0" hangingPunct="1">
              <a:lnSpc>
                <a:spcPct val="90000"/>
              </a:lnSpc>
              <a:spcBef>
                <a:spcPct val="0"/>
              </a:spcBef>
              <a:buNone/>
              <a:defRPr sz="6000" kern="1200">
                <a:solidFill>
                  <a:schemeClr val="accent1"/>
                </a:solidFill>
                <a:latin typeface="Visa Dialect Medium" pitchFamily="2" charset="0"/>
                <a:ea typeface="+mj-ea"/>
                <a:cs typeface="+mj-cs"/>
              </a:defRPr>
            </a:lvl1pPr>
          </a:lstStyle>
          <a:p>
            <a:r>
              <a:rPr lang="en-US" sz="8000" spc="-150" dirty="0"/>
              <a:t>Thank you</a:t>
            </a:r>
          </a:p>
        </p:txBody>
      </p:sp>
      <p:pic>
        <p:nvPicPr>
          <p:cNvPr id="11" name="Picture 10">
            <a:extLst>
              <a:ext uri="{FF2B5EF4-FFF2-40B4-BE49-F238E27FC236}">
                <a16:creationId xmlns:a16="http://schemas.microsoft.com/office/drawing/2014/main" id="{A93703EF-3215-7C4F-9099-263CB544039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39526" y="385590"/>
            <a:ext cx="836212" cy="270932"/>
          </a:xfrm>
          <a:prstGeom prst="rect">
            <a:avLst/>
          </a:prstGeom>
        </p:spPr>
      </p:pic>
      <p:pic>
        <p:nvPicPr>
          <p:cNvPr id="13" name="Picture 12" descr="Background pattern, rectangle&#10;&#10;Description automatically generated">
            <a:extLst>
              <a:ext uri="{FF2B5EF4-FFF2-40B4-BE49-F238E27FC236}">
                <a16:creationId xmlns:a16="http://schemas.microsoft.com/office/drawing/2014/main" id="{1158DE16-2738-D94E-92CB-790882C8E9E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600" y="6209707"/>
            <a:ext cx="400139" cy="267293"/>
          </a:xfrm>
          <a:prstGeom prst="rect">
            <a:avLst/>
          </a:prstGeom>
        </p:spPr>
      </p:pic>
    </p:spTree>
    <p:extLst>
      <p:ext uri="{BB962C8B-B14F-4D97-AF65-F5344CB8AC3E}">
        <p14:creationId xmlns:p14="http://schemas.microsoft.com/office/powerpoint/2010/main" val="1731834218"/>
      </p:ext>
    </p:extLst>
  </p:cSld>
  <p:clrMapOvr>
    <a:masterClrMapping/>
  </p:clrMapOvr>
  <p:extLst>
    <p:ext uri="{DCECCB84-F9BA-43D5-87BE-67443E8EF086}">
      <p15:sldGuideLst xmlns:p15="http://schemas.microsoft.com/office/powerpoint/2012/main">
        <p15:guide id="11" orient="horz" pos="2160" userDrawn="1">
          <p15:clr>
            <a:srgbClr val="FBAE40"/>
          </p15:clr>
        </p15:guide>
        <p15:guide id="12" pos="384" userDrawn="1">
          <p15:clr>
            <a:srgbClr val="FBAE40"/>
          </p15:clr>
        </p15:guide>
        <p15:guide id="13" pos="7296" userDrawn="1">
          <p15:clr>
            <a:srgbClr val="FBAE40"/>
          </p15:clr>
        </p15:guide>
        <p15:guide id="14" pos="1944" userDrawn="1">
          <p15:clr>
            <a:srgbClr val="FBAE40"/>
          </p15:clr>
        </p15:guide>
        <p15:guide id="15" pos="2176" userDrawn="1">
          <p15:clr>
            <a:srgbClr val="FBAE40"/>
          </p15:clr>
        </p15:guide>
        <p15:guide id="16" pos="3712" userDrawn="1">
          <p15:clr>
            <a:srgbClr val="FBAE40"/>
          </p15:clr>
        </p15:guide>
        <p15:guide id="17" pos="3936" userDrawn="1">
          <p15:clr>
            <a:srgbClr val="FBAE40"/>
          </p15:clr>
        </p15:guide>
        <p15:guide id="18" pos="5504" userDrawn="1">
          <p15:clr>
            <a:srgbClr val="FBAE40"/>
          </p15:clr>
        </p15:guide>
        <p15:guide id="19" pos="5728" userDrawn="1">
          <p15:clr>
            <a:srgbClr val="FBAE40"/>
          </p15:clr>
        </p15:guide>
        <p15:guide id="20" orient="horz" pos="1008" userDrawn="1">
          <p15:clr>
            <a:srgbClr val="FBAE40"/>
          </p15:clr>
        </p15:guide>
        <p15:guide id="21" orient="horz" pos="156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amp;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6ED1F4B8-24E0-4ED5-9093-8C027FEFB19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Tree>
    <p:extLst>
      <p:ext uri="{BB962C8B-B14F-4D97-AF65-F5344CB8AC3E}">
        <p14:creationId xmlns:p14="http://schemas.microsoft.com/office/powerpoint/2010/main" val="1530147302"/>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F825AC-87A8-4DE1-883F-A7D4E837D14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39526" y="385590"/>
            <a:ext cx="836212" cy="270932"/>
          </a:xfrm>
          <a:prstGeom prst="rect">
            <a:avLst/>
          </a:prstGeom>
        </p:spPr>
      </p:pic>
      <p:pic>
        <p:nvPicPr>
          <p:cNvPr id="9" name="Picture 8" descr="Background pattern, rectangle&#10;&#10;Description automatically generated">
            <a:extLst>
              <a:ext uri="{FF2B5EF4-FFF2-40B4-BE49-F238E27FC236}">
                <a16:creationId xmlns:a16="http://schemas.microsoft.com/office/drawing/2014/main" id="{4C178F04-8C13-4DD6-BAE5-DE0ED7BE499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9600" y="6209707"/>
            <a:ext cx="400139" cy="267293"/>
          </a:xfrm>
          <a:prstGeom prst="rect">
            <a:avLst/>
          </a:prstGeom>
        </p:spPr>
      </p:pic>
    </p:spTree>
    <p:extLst>
      <p:ext uri="{BB962C8B-B14F-4D97-AF65-F5344CB8AC3E}">
        <p14:creationId xmlns:p14="http://schemas.microsoft.com/office/powerpoint/2010/main" val="2411769230"/>
      </p:ext>
    </p:extLst>
  </p:cSld>
  <p:clrMapOvr>
    <a:masterClrMapping/>
  </p:clrMapOvr>
  <p:extLst>
    <p:ext uri="{DCECCB84-F9BA-43D5-87BE-67443E8EF086}">
      <p15:sldGuideLst xmlns:p15="http://schemas.microsoft.com/office/powerpoint/2012/main">
        <p15:guide id="13" pos="384" userDrawn="1">
          <p15:clr>
            <a:srgbClr val="FBAE40"/>
          </p15:clr>
        </p15:guide>
        <p15:guide id="14" pos="7296" userDrawn="1">
          <p15:clr>
            <a:srgbClr val="FBAE40"/>
          </p15:clr>
        </p15:guide>
        <p15:guide id="21" orient="horz" pos="1008" userDrawn="1">
          <p15:clr>
            <a:srgbClr val="FBAE40"/>
          </p15:clr>
        </p15:guide>
        <p15:guide id="23" orient="horz" pos="1584"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Slide­ - Illustration Blue">
    <p:bg>
      <p:bgPr>
        <a:solidFill>
          <a:schemeClr val="accent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03ECA35-97E8-4DCF-907B-3F11F81B7CD7}"/>
              </a:ext>
            </a:extLst>
          </p:cNvPr>
          <p:cNvSpPr>
            <a:spLocks noGrp="1"/>
          </p:cNvSpPr>
          <p:nvPr>
            <p:ph type="title" hasCustomPrompt="1"/>
          </p:nvPr>
        </p:nvSpPr>
        <p:spPr>
          <a:xfrm>
            <a:off x="609601" y="1610833"/>
            <a:ext cx="5486401" cy="889996"/>
          </a:xfrm>
          <a:prstGeom prst="rect">
            <a:avLst/>
          </a:prstGeom>
        </p:spPr>
        <p:txBody>
          <a:bodyPr vert="horz" lIns="0" tIns="0" rIns="0" bIns="0" rtlCol="0" anchor="t" anchorCtr="0">
            <a:noAutofit/>
          </a:bodyPr>
          <a:lstStyle>
            <a:lvl1pPr>
              <a:defRPr sz="3200">
                <a:solidFill>
                  <a:schemeClr val="bg1"/>
                </a:solidFill>
              </a:defRPr>
            </a:lvl1pPr>
          </a:lstStyle>
          <a:p>
            <a:r>
              <a:rPr lang="en-US" dirty="0"/>
              <a:t>Click to edit Master title </a:t>
            </a:r>
            <a:br>
              <a:rPr lang="en-US" dirty="0"/>
            </a:br>
            <a:r>
              <a:rPr lang="en-US" dirty="0"/>
              <a:t>style with up to two lines</a:t>
            </a:r>
          </a:p>
        </p:txBody>
      </p:sp>
      <p:pic>
        <p:nvPicPr>
          <p:cNvPr id="12" name="Picture 11">
            <a:extLst>
              <a:ext uri="{FF2B5EF4-FFF2-40B4-BE49-F238E27FC236}">
                <a16:creationId xmlns:a16="http://schemas.microsoft.com/office/drawing/2014/main" id="{1037D2B1-9445-4B46-BCC0-13522127A44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34954" y="385590"/>
            <a:ext cx="836212" cy="270933"/>
          </a:xfrm>
          <a:prstGeom prst="rect">
            <a:avLst/>
          </a:prstGeom>
        </p:spPr>
      </p:pic>
      <p:sp>
        <p:nvSpPr>
          <p:cNvPr id="9" name="Text Placeholder 2">
            <a:extLst>
              <a:ext uri="{FF2B5EF4-FFF2-40B4-BE49-F238E27FC236}">
                <a16:creationId xmlns:a16="http://schemas.microsoft.com/office/drawing/2014/main" id="{26F60614-1C12-1741-A75D-F49180AE41CF}"/>
              </a:ext>
            </a:extLst>
          </p:cNvPr>
          <p:cNvSpPr>
            <a:spLocks noGrp="1"/>
          </p:cNvSpPr>
          <p:nvPr>
            <p:ph type="body" sz="quarter" idx="10" hasCustomPrompt="1"/>
          </p:nvPr>
        </p:nvSpPr>
        <p:spPr>
          <a:xfrm>
            <a:off x="609601" y="2647860"/>
            <a:ext cx="5486400"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pic>
        <p:nvPicPr>
          <p:cNvPr id="13" name="Graphic 12">
            <a:extLst>
              <a:ext uri="{FF2B5EF4-FFF2-40B4-BE49-F238E27FC236}">
                <a16:creationId xmlns:a16="http://schemas.microsoft.com/office/drawing/2014/main" id="{6B980B98-A2F2-104F-B1F3-4969CC3C5AC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54240" y="2776810"/>
            <a:ext cx="4431429" cy="3299311"/>
          </a:xfrm>
          <a:prstGeom prst="rect">
            <a:avLst/>
          </a:prstGeom>
        </p:spPr>
      </p:pic>
    </p:spTree>
    <p:extLst>
      <p:ext uri="{BB962C8B-B14F-4D97-AF65-F5344CB8AC3E}">
        <p14:creationId xmlns:p14="http://schemas.microsoft.com/office/powerpoint/2010/main" val="1322327552"/>
      </p:ext>
    </p:extLst>
  </p:cSld>
  <p:clrMapOvr>
    <a:masterClrMapping/>
  </p:clrMapOvr>
  <p:extLst>
    <p:ext uri="{DCECCB84-F9BA-43D5-87BE-67443E8EF086}">
      <p15:sldGuideLst xmlns:p15="http://schemas.microsoft.com/office/powerpoint/2012/main">
        <p15:guide id="1" orient="horz" pos="132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9E6CA2-344D-4DE3-AED7-2763D00E6F2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A5B45E48-5A8A-7C43-968E-E1237A2CF641}"/>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sp>
        <p:nvSpPr>
          <p:cNvPr id="17" name="Title 1">
            <a:extLst>
              <a:ext uri="{FF2B5EF4-FFF2-40B4-BE49-F238E27FC236}">
                <a16:creationId xmlns:a16="http://schemas.microsoft.com/office/drawing/2014/main" id="{0E458D01-2E76-4D49-95E3-8329F9C32E7F}"/>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dirty="0">
                <a:solidFill>
                  <a:schemeClr val="bg1"/>
                </a:solidFill>
              </a:rPr>
              <a:t>Click to edit Master title </a:t>
            </a:r>
            <a:br>
              <a:rPr lang="en-US" dirty="0">
                <a:solidFill>
                  <a:schemeClr val="bg1"/>
                </a:solidFill>
              </a:rPr>
            </a:br>
            <a:r>
              <a:rPr lang="en-US" dirty="0">
                <a:solidFill>
                  <a:schemeClr val="bg1"/>
                </a:solidFill>
              </a:rPr>
              <a:t>style with up to two lines</a:t>
            </a:r>
          </a:p>
        </p:txBody>
      </p:sp>
      <p:sp>
        <p:nvSpPr>
          <p:cNvPr id="18" name="Text Placeholder 3">
            <a:extLst>
              <a:ext uri="{FF2B5EF4-FFF2-40B4-BE49-F238E27FC236}">
                <a16:creationId xmlns:a16="http://schemas.microsoft.com/office/drawing/2014/main" id="{1821AC90-4858-944A-AAA3-8FB5B5B21A6E}"/>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169143958"/>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CB6150-C0E7-4A2D-82C2-2A7C8BF43AD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ECB1B974-08D3-AB49-86CE-CCE82104A92D}"/>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sp>
        <p:nvSpPr>
          <p:cNvPr id="17" name="Title 1">
            <a:extLst>
              <a:ext uri="{FF2B5EF4-FFF2-40B4-BE49-F238E27FC236}">
                <a16:creationId xmlns:a16="http://schemas.microsoft.com/office/drawing/2014/main" id="{7DFFAE56-C962-6C4A-AD68-F109E1F4C098}"/>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dirty="0">
                <a:solidFill>
                  <a:schemeClr val="bg1"/>
                </a:solidFill>
              </a:rPr>
              <a:t>Click to edit Master title </a:t>
            </a:r>
            <a:br>
              <a:rPr lang="en-US" dirty="0">
                <a:solidFill>
                  <a:schemeClr val="bg1"/>
                </a:solidFill>
              </a:rPr>
            </a:br>
            <a:r>
              <a:rPr lang="en-US" dirty="0">
                <a:solidFill>
                  <a:schemeClr val="bg1"/>
                </a:solidFill>
              </a:rPr>
              <a:t>style with up to two lines</a:t>
            </a:r>
          </a:p>
        </p:txBody>
      </p:sp>
      <p:sp>
        <p:nvSpPr>
          <p:cNvPr id="18" name="Text Placeholder 3">
            <a:extLst>
              <a:ext uri="{FF2B5EF4-FFF2-40B4-BE49-F238E27FC236}">
                <a16:creationId xmlns:a16="http://schemas.microsoft.com/office/drawing/2014/main" id="{867E79CE-AD17-A442-A7EE-EEA5858FBACB}"/>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257112361"/>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BAF715-EBE8-446C-91FD-813ACDD79FA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7077865E-7ADA-7C48-AC7C-7BD23AFA876E}"/>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dirty="0"/>
              <a:t>Click to edit subtitle</a:t>
            </a:r>
          </a:p>
        </p:txBody>
      </p:sp>
      <p:sp>
        <p:nvSpPr>
          <p:cNvPr id="17" name="Title 1">
            <a:extLst>
              <a:ext uri="{FF2B5EF4-FFF2-40B4-BE49-F238E27FC236}">
                <a16:creationId xmlns:a16="http://schemas.microsoft.com/office/drawing/2014/main" id="{6B5A86F8-9249-2941-BCE8-3144DCB36D89}"/>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dirty="0">
                <a:solidFill>
                  <a:schemeClr val="bg1"/>
                </a:solidFill>
              </a:rPr>
              <a:t>Click to edit Master title </a:t>
            </a:r>
            <a:br>
              <a:rPr lang="en-US" dirty="0">
                <a:solidFill>
                  <a:schemeClr val="bg1"/>
                </a:solidFill>
              </a:rPr>
            </a:br>
            <a:r>
              <a:rPr lang="en-US" dirty="0">
                <a:solidFill>
                  <a:schemeClr val="bg1"/>
                </a:solidFill>
              </a:rPr>
              <a:t>style with up to two lines</a:t>
            </a:r>
          </a:p>
        </p:txBody>
      </p:sp>
      <p:sp>
        <p:nvSpPr>
          <p:cNvPr id="18" name="Text Placeholder 3">
            <a:extLst>
              <a:ext uri="{FF2B5EF4-FFF2-40B4-BE49-F238E27FC236}">
                <a16:creationId xmlns:a16="http://schemas.microsoft.com/office/drawing/2014/main" id="{5B89671E-C5A3-AC49-961F-0681EA7A7A75}"/>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855816850"/>
      </p:ext>
    </p:extLst>
  </p:cSld>
  <p:clrMapOvr>
    <a:masterClrMapping/>
  </p:clrMapOvr>
  <p:extLst>
    <p:ext uri="{DCECCB84-F9BA-43D5-87BE-67443E8EF086}">
      <p15:sldGuideLst xmlns:p15="http://schemas.microsoft.com/office/powerpoint/2012/main">
        <p15:guide id="1" orient="horz" pos="13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41" Type="http://schemas.openxmlformats.org/officeDocument/2006/relationships/slideLayout" Target="../slideLayouts/slideLayout6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theme" Target="../theme/theme2.xml"/><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E7E9FA70-309C-4513-AA5C-F8E9D7A6A107}"/>
              </a:ext>
            </a:extLst>
          </p:cNvPr>
          <p:cNvSpPr>
            <a:spLocks noGrp="1"/>
          </p:cNvSpPr>
          <p:nvPr>
            <p:ph type="title"/>
          </p:nvPr>
        </p:nvSpPr>
        <p:spPr>
          <a:xfrm>
            <a:off x="609600" y="457201"/>
            <a:ext cx="10972800" cy="1216141"/>
          </a:xfrm>
          <a:prstGeom prst="rect">
            <a:avLst/>
          </a:prstGeom>
        </p:spPr>
        <p:txBody>
          <a:bodyPr vert="horz" lIns="0" tIns="0" rIns="0" bIns="91440" rtlCol="0" anchor="t" anchorCtr="0">
            <a:noAutofit/>
          </a:bodyPr>
          <a:lstStyle/>
          <a:p>
            <a:r>
              <a:rPr lang="en-US" dirty="0"/>
              <a:t>Click to edit Master title style</a:t>
            </a:r>
          </a:p>
        </p:txBody>
      </p:sp>
      <p:sp>
        <p:nvSpPr>
          <p:cNvPr id="2" name="Text Placeholder 1">
            <a:extLst>
              <a:ext uri="{FF2B5EF4-FFF2-40B4-BE49-F238E27FC236}">
                <a16:creationId xmlns:a16="http://schemas.microsoft.com/office/drawing/2014/main" id="{0D5CFE63-E3DA-4DAA-B663-2681396B96A0}"/>
              </a:ext>
            </a:extLst>
          </p:cNvPr>
          <p:cNvSpPr>
            <a:spLocks noGrp="1"/>
          </p:cNvSpPr>
          <p:nvPr>
            <p:ph type="body" idx="1"/>
          </p:nvPr>
        </p:nvSpPr>
        <p:spPr>
          <a:xfrm>
            <a:off x="609600" y="1600200"/>
            <a:ext cx="10972800" cy="46101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TextBox 4">
            <a:extLst>
              <a:ext uri="{FF2B5EF4-FFF2-40B4-BE49-F238E27FC236}">
                <a16:creationId xmlns:a16="http://schemas.microsoft.com/office/drawing/2014/main" id="{AFE6A7AD-1B3F-4ED6-922D-E6E9BE945CA9}"/>
              </a:ext>
            </a:extLst>
          </p:cNvPr>
          <p:cNvSpPr txBox="1"/>
          <p:nvPr userDrawn="1"/>
        </p:nvSpPr>
        <p:spPr>
          <a:xfrm>
            <a:off x="9119115" y="6392502"/>
            <a:ext cx="2037183" cy="92333"/>
          </a:xfrm>
          <a:prstGeom prst="rect">
            <a:avLst/>
          </a:prstGeom>
          <a:noFill/>
        </p:spPr>
        <p:txBody>
          <a:bodyPr wrap="square" lIns="0" tIns="0" rIns="0" bIns="0" rtlCol="0" anchor="b" anchorCtr="0">
            <a:spAutoFit/>
          </a:bodyPr>
          <a:lstStyle/>
          <a:p>
            <a:pPr algn="r"/>
            <a:r>
              <a:rPr lang="en-US" sz="600" dirty="0">
                <a:solidFill>
                  <a:schemeClr val="tx2">
                    <a:lumMod val="90000"/>
                  </a:schemeClr>
                </a:solidFill>
              </a:rPr>
              <a:t>©2022 Visa. All rights reserved. Visa Confidential</a:t>
            </a:r>
          </a:p>
        </p:txBody>
      </p:sp>
      <p:sp>
        <p:nvSpPr>
          <p:cNvPr id="10" name="TextBox 9">
            <a:extLst>
              <a:ext uri="{FF2B5EF4-FFF2-40B4-BE49-F238E27FC236}">
                <a16:creationId xmlns:a16="http://schemas.microsoft.com/office/drawing/2014/main" id="{D6AA6912-6C7D-431D-8032-A05029E1E888}"/>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lumMod val="90000"/>
                  </a:schemeClr>
                </a:solidFill>
              </a:rPr>
              <a:pPr algn="r"/>
              <a:t>‹#›</a:t>
            </a:fld>
            <a:endParaRPr lang="en-US" sz="600" dirty="0">
              <a:solidFill>
                <a:schemeClr val="tx2">
                  <a:lumMod val="90000"/>
                </a:schemeClr>
              </a:solidFill>
            </a:endParaRPr>
          </a:p>
        </p:txBody>
      </p:sp>
    </p:spTree>
    <p:extLst>
      <p:ext uri="{BB962C8B-B14F-4D97-AF65-F5344CB8AC3E}">
        <p14:creationId xmlns:p14="http://schemas.microsoft.com/office/powerpoint/2010/main" val="390984191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7" r:id="rId3"/>
    <p:sldLayoutId id="2147483818"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80" r:id="rId13"/>
    <p:sldLayoutId id="2147483830" r:id="rId14"/>
    <p:sldLayoutId id="2147483860" r:id="rId15"/>
    <p:sldLayoutId id="2147483879" r:id="rId16"/>
    <p:sldLayoutId id="2147483866" r:id="rId17"/>
    <p:sldLayoutId id="2147483871" r:id="rId18"/>
    <p:sldLayoutId id="2147483875" r:id="rId19"/>
    <p:sldLayoutId id="2147483831" r:id="rId20"/>
    <p:sldLayoutId id="2147483873" r:id="rId21"/>
  </p:sldLayoutIdLst>
  <p:hf sldNum="0" hdr="0" ftr="0" dt="0"/>
  <p:txStyles>
    <p:titleStyle>
      <a:lvl1pPr algn="l" defTabSz="914400"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buFont typeface="Visa Dialect Regular" pitchFamily="2" charset="0"/>
        <a:buNone/>
        <a:defRPr sz="1600" b="0" kern="1200">
          <a:solidFill>
            <a:schemeClr val="bg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bg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bg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bg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bg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bg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 userDrawn="1">
          <p15:clr>
            <a:srgbClr val="F26B43"/>
          </p15:clr>
        </p15:guide>
        <p15:guide id="9" pos="7296" userDrawn="1">
          <p15:clr>
            <a:srgbClr val="F26B43"/>
          </p15:clr>
        </p15:guide>
        <p15:guide id="10" orient="horz" pos="4080" userDrawn="1">
          <p15:clr>
            <a:srgbClr val="F26B43"/>
          </p15:clr>
        </p15:guide>
        <p15:guide id="11" orient="horz" pos="240" userDrawn="1">
          <p15:clr>
            <a:srgbClr val="F26B43"/>
          </p15:clr>
        </p15:guide>
        <p15:guide id="12" orient="horz" pos="288" userDrawn="1">
          <p15:clr>
            <a:srgbClr val="F26B43"/>
          </p15:clr>
        </p15:guide>
        <p15:guide id="13" orient="horz" pos="1008" userDrawn="1">
          <p15:clr>
            <a:srgbClr val="F26B43"/>
          </p15:clr>
        </p15:guide>
        <p15:guide id="14" orient="horz" pos="39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E7E9FA70-309C-4513-AA5C-F8E9D7A6A107}"/>
              </a:ext>
            </a:extLst>
          </p:cNvPr>
          <p:cNvSpPr>
            <a:spLocks noGrp="1"/>
          </p:cNvSpPr>
          <p:nvPr>
            <p:ph type="title"/>
          </p:nvPr>
        </p:nvSpPr>
        <p:spPr>
          <a:xfrm>
            <a:off x="609600" y="457201"/>
            <a:ext cx="10972800" cy="1216141"/>
          </a:xfrm>
          <a:prstGeom prst="rect">
            <a:avLst/>
          </a:prstGeom>
        </p:spPr>
        <p:txBody>
          <a:bodyPr vert="horz" lIns="0" tIns="0" rIns="0" bIns="91440" rtlCol="0" anchor="t" anchorCtr="0">
            <a:noAutofit/>
          </a:bodyPr>
          <a:lstStyle/>
          <a:p>
            <a:r>
              <a:rPr lang="en-US" dirty="0"/>
              <a:t>Click to edit Master title style</a:t>
            </a:r>
          </a:p>
        </p:txBody>
      </p:sp>
      <p:sp>
        <p:nvSpPr>
          <p:cNvPr id="2" name="Text Placeholder 1">
            <a:extLst>
              <a:ext uri="{FF2B5EF4-FFF2-40B4-BE49-F238E27FC236}">
                <a16:creationId xmlns:a16="http://schemas.microsoft.com/office/drawing/2014/main" id="{0D5CFE63-E3DA-4DAA-B663-2681396B96A0}"/>
              </a:ext>
            </a:extLst>
          </p:cNvPr>
          <p:cNvSpPr>
            <a:spLocks noGrp="1"/>
          </p:cNvSpPr>
          <p:nvPr>
            <p:ph type="body" idx="1"/>
          </p:nvPr>
        </p:nvSpPr>
        <p:spPr>
          <a:xfrm>
            <a:off x="609600" y="1600200"/>
            <a:ext cx="10972800" cy="46101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TextBox 5">
            <a:extLst>
              <a:ext uri="{FF2B5EF4-FFF2-40B4-BE49-F238E27FC236}">
                <a16:creationId xmlns:a16="http://schemas.microsoft.com/office/drawing/2014/main" id="{7A205062-7594-4CEB-AB9F-CF774011A26C}"/>
              </a:ext>
            </a:extLst>
          </p:cNvPr>
          <p:cNvSpPr txBox="1"/>
          <p:nvPr userDrawn="1"/>
        </p:nvSpPr>
        <p:spPr>
          <a:xfrm>
            <a:off x="9119115" y="6392502"/>
            <a:ext cx="2037183" cy="92333"/>
          </a:xfrm>
          <a:prstGeom prst="rect">
            <a:avLst/>
          </a:prstGeom>
          <a:noFill/>
        </p:spPr>
        <p:txBody>
          <a:bodyPr wrap="square" lIns="0" tIns="0" rIns="0" bIns="0" rtlCol="0" anchor="b" anchorCtr="0">
            <a:spAutoFit/>
          </a:bodyPr>
          <a:lstStyle/>
          <a:p>
            <a:pPr algn="r"/>
            <a:r>
              <a:rPr lang="en-US" sz="600" dirty="0">
                <a:solidFill>
                  <a:schemeClr val="bg2"/>
                </a:solidFill>
              </a:rPr>
              <a:t>©2022 Visa. All rights reserved. Visa Confidential</a:t>
            </a:r>
          </a:p>
        </p:txBody>
      </p:sp>
      <p:sp>
        <p:nvSpPr>
          <p:cNvPr id="7" name="TextBox 6">
            <a:extLst>
              <a:ext uri="{FF2B5EF4-FFF2-40B4-BE49-F238E27FC236}">
                <a16:creationId xmlns:a16="http://schemas.microsoft.com/office/drawing/2014/main" id="{EE9F4D80-DE1C-4FDE-A68F-0A4401DFE310}"/>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dirty="0">
              <a:solidFill>
                <a:schemeClr val="bg2"/>
              </a:solidFill>
            </a:endParaRPr>
          </a:p>
        </p:txBody>
      </p:sp>
    </p:spTree>
    <p:extLst>
      <p:ext uri="{BB962C8B-B14F-4D97-AF65-F5344CB8AC3E}">
        <p14:creationId xmlns:p14="http://schemas.microsoft.com/office/powerpoint/2010/main" val="4047722316"/>
      </p:ext>
    </p:extLst>
  </p:cSld>
  <p:clrMap bg1="lt1" tx1="dk1" bg2="lt2" tx2="dk2" accent1="accent1" accent2="accent2" accent3="accent3" accent4="accent4" accent5="accent5" accent6="accent6" hlink="hlink" folHlink="folHlink"/>
  <p:sldLayoutIdLst>
    <p:sldLayoutId id="2147483779" r:id="rId1"/>
    <p:sldLayoutId id="2147483771" r:id="rId2"/>
    <p:sldLayoutId id="2147483772" r:id="rId3"/>
    <p:sldLayoutId id="2147483781" r:id="rId4"/>
    <p:sldLayoutId id="2147483703" r:id="rId5"/>
    <p:sldLayoutId id="2147483739" r:id="rId6"/>
    <p:sldLayoutId id="2147483716" r:id="rId7"/>
    <p:sldLayoutId id="2147483717" r:id="rId8"/>
    <p:sldLayoutId id="2147483718" r:id="rId9"/>
    <p:sldLayoutId id="2147483808" r:id="rId10"/>
    <p:sldLayoutId id="2147483804" r:id="rId11"/>
    <p:sldLayoutId id="2147483876" r:id="rId12"/>
    <p:sldLayoutId id="2147483740" r:id="rId13"/>
    <p:sldLayoutId id="2147483753" r:id="rId14"/>
    <p:sldLayoutId id="2147483720" r:id="rId15"/>
    <p:sldLayoutId id="2147483721" r:id="rId16"/>
    <p:sldLayoutId id="2147483751" r:id="rId17"/>
    <p:sldLayoutId id="2147483742" r:id="rId18"/>
    <p:sldLayoutId id="2147483752" r:id="rId19"/>
    <p:sldLayoutId id="2147483743" r:id="rId20"/>
    <p:sldLayoutId id="2147483745" r:id="rId21"/>
    <p:sldLayoutId id="2147483725" r:id="rId22"/>
    <p:sldLayoutId id="2147483807" r:id="rId23"/>
    <p:sldLayoutId id="2147483726" r:id="rId24"/>
    <p:sldLayoutId id="2147483727" r:id="rId25"/>
    <p:sldLayoutId id="2147483746" r:id="rId26"/>
    <p:sldLayoutId id="2147483747" r:id="rId27"/>
    <p:sldLayoutId id="2147483791" r:id="rId28"/>
    <p:sldLayoutId id="2147483801" r:id="rId29"/>
    <p:sldLayoutId id="2147483802" r:id="rId30"/>
    <p:sldLayoutId id="2147483764" r:id="rId31"/>
    <p:sldLayoutId id="2147483759" r:id="rId32"/>
    <p:sldLayoutId id="2147483776" r:id="rId33"/>
    <p:sldLayoutId id="2147483768" r:id="rId34"/>
    <p:sldLayoutId id="2147483733" r:id="rId35"/>
    <p:sldLayoutId id="2147483780" r:id="rId36"/>
    <p:sldLayoutId id="2147483877" r:id="rId37"/>
    <p:sldLayoutId id="2147483878" r:id="rId38"/>
    <p:sldLayoutId id="2147483774" r:id="rId39"/>
    <p:sldLayoutId id="2147483715" r:id="rId40"/>
    <p:sldLayoutId id="2147483803" r:id="rId41"/>
    <p:sldLayoutId id="2147483885" r:id="rId42"/>
  </p:sldLayoutIdLst>
  <p:hf sldNum="0" hdr="0" ftr="0" dt="0"/>
  <p:txStyles>
    <p:titleStyle>
      <a:lvl1pPr algn="l" defTabSz="914400" rtl="0" eaLnBrk="1" latinLnBrk="0" hangingPunct="1">
        <a:lnSpc>
          <a:spcPct val="90000"/>
        </a:lnSpc>
        <a:spcBef>
          <a:spcPct val="0"/>
        </a:spcBef>
        <a:buNone/>
        <a:defRPr sz="20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 userDrawn="1">
          <p15:clr>
            <a:srgbClr val="F26B43"/>
          </p15:clr>
        </p15:guide>
        <p15:guide id="9" pos="7296" userDrawn="1">
          <p15:clr>
            <a:srgbClr val="F26B43"/>
          </p15:clr>
        </p15:guide>
        <p15:guide id="10" orient="horz" pos="4080" userDrawn="1">
          <p15:clr>
            <a:srgbClr val="F26B43"/>
          </p15:clr>
        </p15:guide>
        <p15:guide id="11" orient="horz" pos="240" userDrawn="1">
          <p15:clr>
            <a:srgbClr val="F26B43"/>
          </p15:clr>
        </p15:guide>
        <p15:guide id="12" orient="horz" pos="288" userDrawn="1">
          <p15:clr>
            <a:srgbClr val="F26B43"/>
          </p15:clr>
        </p15:guide>
        <p15:guide id="13" orient="horz" pos="1008" userDrawn="1">
          <p15:clr>
            <a:srgbClr val="F26B43"/>
          </p15:clr>
        </p15:guide>
        <p15:guide id="14" orient="horz" pos="39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59.xml"/><Relationship Id="rId5" Type="http://schemas.openxmlformats.org/officeDocument/2006/relationships/image" Target="../media/image38.png"/><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openknowledge.worldbank.org/bitstream/handle/10986/29654/LDB-FinInclusion2018.pdf" TargetMode="External"/><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hyperlink" Target="https://www.bankofalbania.org/Press/Press_Releases/Governor_Sejko_presents_BoA_s_Annual_Report_2021_to_the_Parliamentary_Committee_on_Economy_and_Finance.html" TargetMode="External"/><Relationship Id="rId5" Type="http://schemas.openxmlformats.org/officeDocument/2006/relationships/hyperlink" Target="https://www.bankofalbania.org/Payments/Payment_systems_statistics/" TargetMode="External"/><Relationship Id="rId4" Type="http://schemas.openxmlformats.org/officeDocument/2006/relationships/hyperlink" Target="https://data.worldbank.org/country/albani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43.svg"/><Relationship Id="rId11" Type="http://schemas.openxmlformats.org/officeDocument/2006/relationships/image" Target="../media/image48.sv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8.xml"/><Relationship Id="rId1" Type="http://schemas.openxmlformats.org/officeDocument/2006/relationships/tags" Target="../tags/tag1.xml"/><Relationship Id="rId6" Type="http://schemas.openxmlformats.org/officeDocument/2006/relationships/image" Target="../media/image38.png"/><Relationship Id="rId5" Type="http://schemas.openxmlformats.org/officeDocument/2006/relationships/image" Target="../media/image28.png"/><Relationship Id="rId4" Type="http://schemas.openxmlformats.org/officeDocument/2006/relationships/image" Target="../media/image51.jpeg"/></Relationships>
</file>

<file path=ppt/slides/_rels/slide6.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36.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38.png"/><Relationship Id="rId10" Type="http://schemas.openxmlformats.org/officeDocument/2006/relationships/image" Target="../media/image57.svg"/><Relationship Id="rId4" Type="http://schemas.openxmlformats.org/officeDocument/2006/relationships/image" Target="../media/image37.svg"/><Relationship Id="rId9" Type="http://schemas.openxmlformats.org/officeDocument/2006/relationships/image" Target="../media/image56.png"/><Relationship Id="rId14" Type="http://schemas.openxmlformats.org/officeDocument/2006/relationships/image" Target="../media/image61.svg"/></Relationships>
</file>

<file path=ppt/slides/_rels/slide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slideLayout" Target="../slideLayouts/slideLayout58.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4.png"/><Relationship Id="rId7"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5.sv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6318C-CB92-4B8F-8BF8-F7DF60A377BF}"/>
              </a:ext>
            </a:extLst>
          </p:cNvPr>
          <p:cNvSpPr>
            <a:spLocks noGrp="1"/>
          </p:cNvSpPr>
          <p:nvPr>
            <p:ph type="title"/>
          </p:nvPr>
        </p:nvSpPr>
        <p:spPr>
          <a:xfrm>
            <a:off x="719138" y="1718893"/>
            <a:ext cx="6448424" cy="1489555"/>
          </a:xfrm>
        </p:spPr>
        <p:txBody>
          <a:bodyPr/>
          <a:lstStyle/>
          <a:p>
            <a:r>
              <a:rPr lang="en-US" dirty="0"/>
              <a:t>The shift towards cashless economy of Albania</a:t>
            </a:r>
          </a:p>
        </p:txBody>
      </p:sp>
      <p:sp>
        <p:nvSpPr>
          <p:cNvPr id="3" name="Text Placeholder 2">
            <a:extLst>
              <a:ext uri="{FF2B5EF4-FFF2-40B4-BE49-F238E27FC236}">
                <a16:creationId xmlns:a16="http://schemas.microsoft.com/office/drawing/2014/main" id="{CC483161-7A21-4FEF-BC3E-016A98EEC272}"/>
              </a:ext>
            </a:extLst>
          </p:cNvPr>
          <p:cNvSpPr>
            <a:spLocks noGrp="1"/>
          </p:cNvSpPr>
          <p:nvPr>
            <p:ph type="body" sz="quarter" idx="10"/>
          </p:nvPr>
        </p:nvSpPr>
        <p:spPr>
          <a:xfrm>
            <a:off x="719138" y="3649552"/>
            <a:ext cx="5486400" cy="601955"/>
          </a:xfrm>
        </p:spPr>
        <p:txBody>
          <a:bodyPr/>
          <a:lstStyle/>
          <a:p>
            <a:r>
              <a:rPr lang="sr-Latn-RS" b="1" dirty="0"/>
              <a:t>Digitalization Vs Cash Forum</a:t>
            </a:r>
            <a:endParaRPr lang="en-US" b="1"/>
          </a:p>
          <a:p>
            <a:r>
              <a:rPr lang="sr-Latn-RS" b="1"/>
              <a:t>June </a:t>
            </a:r>
            <a:r>
              <a:rPr lang="sr-Latn-RS" b="1" dirty="0"/>
              <a:t>14, 2022, Tirana</a:t>
            </a:r>
            <a:endParaRPr lang="en-US" b="1" dirty="0"/>
          </a:p>
        </p:txBody>
      </p:sp>
      <p:sp>
        <p:nvSpPr>
          <p:cNvPr id="5" name="Text Placeholder 2">
            <a:extLst>
              <a:ext uri="{FF2B5EF4-FFF2-40B4-BE49-F238E27FC236}">
                <a16:creationId xmlns:a16="http://schemas.microsoft.com/office/drawing/2014/main" id="{F6C50DA0-E201-4A35-ACFA-36351A473F55}"/>
              </a:ext>
            </a:extLst>
          </p:cNvPr>
          <p:cNvSpPr txBox="1">
            <a:spLocks/>
          </p:cNvSpPr>
          <p:nvPr/>
        </p:nvSpPr>
        <p:spPr>
          <a:xfrm>
            <a:off x="719137" y="5138530"/>
            <a:ext cx="6784905" cy="465527"/>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Visa Dialect Regular" pitchFamily="2" charset="0"/>
              <a:buNone/>
              <a:defRPr sz="1800" b="0" kern="1200">
                <a:solidFill>
                  <a:schemeClr val="accent2"/>
                </a:solidFill>
                <a:latin typeface="+mn-lt"/>
                <a:ea typeface="+mn-ea"/>
                <a:cs typeface="+mn-cs"/>
              </a:defRPr>
            </a:lvl1pPr>
            <a:lvl2pPr marL="457200" indent="0" algn="l" defTabSz="914400" rtl="0" eaLnBrk="1" latinLnBrk="0" hangingPunct="1">
              <a:lnSpc>
                <a:spcPct val="100000"/>
              </a:lnSpc>
              <a:spcBef>
                <a:spcPts val="800"/>
              </a:spcBef>
              <a:spcAft>
                <a:spcPts val="200"/>
              </a:spcAft>
              <a:buFontTx/>
              <a:buNone/>
              <a:defRPr sz="1600" kern="1200">
                <a:solidFill>
                  <a:schemeClr val="bg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bg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bg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bg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bg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Salvador Perez-Galindo</a:t>
            </a:r>
          </a:p>
          <a:p>
            <a:r>
              <a:rPr lang="en-US" dirty="0"/>
              <a:t>Senior Vice President for Government Engagement </a:t>
            </a:r>
          </a:p>
          <a:p>
            <a:r>
              <a:rPr lang="en-US" dirty="0"/>
              <a:t>Central and Eastern Europe, Middle East and Africa (CEMEA)</a:t>
            </a:r>
          </a:p>
        </p:txBody>
      </p:sp>
      <p:pic>
        <p:nvPicPr>
          <p:cNvPr id="9" name="Picture 8">
            <a:extLst>
              <a:ext uri="{FF2B5EF4-FFF2-40B4-BE49-F238E27FC236}">
                <a16:creationId xmlns:a16="http://schemas.microsoft.com/office/drawing/2014/main" id="{6F2ED2AE-D3AD-43C4-B433-A8D6722D4819}"/>
              </a:ext>
            </a:extLst>
          </p:cNvPr>
          <p:cNvPicPr>
            <a:picLocks noChangeAspect="1"/>
          </p:cNvPicPr>
          <p:nvPr/>
        </p:nvPicPr>
        <p:blipFill>
          <a:blip r:embed="rId3"/>
          <a:stretch>
            <a:fillRect/>
          </a:stretch>
        </p:blipFill>
        <p:spPr>
          <a:xfrm>
            <a:off x="8009863" y="6217660"/>
            <a:ext cx="3331094" cy="441758"/>
          </a:xfrm>
          <a:prstGeom prst="rect">
            <a:avLst/>
          </a:prstGeom>
        </p:spPr>
      </p:pic>
    </p:spTree>
    <p:extLst>
      <p:ext uri="{BB962C8B-B14F-4D97-AF65-F5344CB8AC3E}">
        <p14:creationId xmlns:p14="http://schemas.microsoft.com/office/powerpoint/2010/main" val="73218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C9388-2FAA-4F61-8836-4607E8F1F7FC}"/>
              </a:ext>
            </a:extLst>
          </p:cNvPr>
          <p:cNvSpPr>
            <a:spLocks noGrp="1"/>
          </p:cNvSpPr>
          <p:nvPr>
            <p:ph type="body" sz="quarter" idx="30"/>
          </p:nvPr>
        </p:nvSpPr>
        <p:spPr>
          <a:xfrm>
            <a:off x="2198297" y="1868557"/>
            <a:ext cx="9311216" cy="2156791"/>
          </a:xfrm>
        </p:spPr>
        <p:txBody>
          <a:bodyPr>
            <a:normAutofit fontScale="85000" lnSpcReduction="20000"/>
          </a:bodyPr>
          <a:lstStyle/>
          <a:p>
            <a:pPr marL="914400" indent="-914400" algn="l">
              <a:lnSpc>
                <a:spcPct val="134000"/>
              </a:lnSpc>
              <a:spcBef>
                <a:spcPts val="600"/>
              </a:spcBef>
              <a:spcAft>
                <a:spcPts val="600"/>
              </a:spcAft>
              <a:buFont typeface="+mj-lt"/>
              <a:buAutoNum type="arabicPeriod"/>
            </a:pPr>
            <a:r>
              <a:rPr lang="en-US" sz="2000" dirty="0">
                <a:solidFill>
                  <a:schemeClr val="tx1"/>
                </a:solidFill>
                <a:latin typeface="+mj-lt"/>
              </a:rPr>
              <a:t>Visa is devoted to collaboration with Albanian Government and Central Bank</a:t>
            </a:r>
          </a:p>
          <a:p>
            <a:pPr marL="914400" indent="-914400" algn="l">
              <a:lnSpc>
                <a:spcPct val="134000"/>
              </a:lnSpc>
              <a:spcBef>
                <a:spcPts val="600"/>
              </a:spcBef>
              <a:spcAft>
                <a:spcPts val="600"/>
              </a:spcAft>
              <a:buFont typeface="+mj-lt"/>
              <a:buAutoNum type="arabicPeriod"/>
            </a:pPr>
            <a:r>
              <a:rPr lang="en-US" sz="2000" dirty="0">
                <a:solidFill>
                  <a:schemeClr val="tx1"/>
                </a:solidFill>
                <a:latin typeface="+mj-lt"/>
              </a:rPr>
              <a:t>Leverage infrastructure and know-how from well established players like Visa</a:t>
            </a:r>
          </a:p>
          <a:p>
            <a:pPr marL="914400" indent="-914400" algn="l">
              <a:lnSpc>
                <a:spcPct val="134000"/>
              </a:lnSpc>
              <a:spcBef>
                <a:spcPts val="600"/>
              </a:spcBef>
              <a:spcAft>
                <a:spcPts val="600"/>
              </a:spcAft>
              <a:buFont typeface="+mj-lt"/>
              <a:buAutoNum type="arabicPeriod"/>
            </a:pPr>
            <a:r>
              <a:rPr lang="en-US" sz="2000" dirty="0">
                <a:solidFill>
                  <a:schemeClr val="tx1"/>
                </a:solidFill>
                <a:latin typeface="+mj-lt"/>
              </a:rPr>
              <a:t>Focus on acceptance, government solutions and consumer experience to advance digitalization of economy</a:t>
            </a:r>
          </a:p>
          <a:p>
            <a:endParaRPr lang="en-US" dirty="0"/>
          </a:p>
          <a:p>
            <a:endParaRPr lang="en-US" dirty="0"/>
          </a:p>
        </p:txBody>
      </p:sp>
      <p:sp>
        <p:nvSpPr>
          <p:cNvPr id="3" name="Title 2">
            <a:extLst>
              <a:ext uri="{FF2B5EF4-FFF2-40B4-BE49-F238E27FC236}">
                <a16:creationId xmlns:a16="http://schemas.microsoft.com/office/drawing/2014/main" id="{4CE13367-4E68-419A-A48D-1EA18CA996D4}"/>
              </a:ext>
            </a:extLst>
          </p:cNvPr>
          <p:cNvSpPr>
            <a:spLocks noGrp="1"/>
          </p:cNvSpPr>
          <p:nvPr>
            <p:ph type="title" idx="4294967295"/>
          </p:nvPr>
        </p:nvSpPr>
        <p:spPr>
          <a:xfrm>
            <a:off x="2295939" y="697603"/>
            <a:ext cx="5486400" cy="889000"/>
          </a:xfrm>
        </p:spPr>
        <p:txBody>
          <a:bodyPr anchor="t">
            <a:normAutofit/>
          </a:bodyPr>
          <a:lstStyle/>
          <a:p>
            <a:r>
              <a:rPr lang="en-US" sz="3200" dirty="0"/>
              <a:t>Key takeaways:</a:t>
            </a:r>
          </a:p>
        </p:txBody>
      </p:sp>
      <p:pic>
        <p:nvPicPr>
          <p:cNvPr id="4" name="Picture 3">
            <a:extLst>
              <a:ext uri="{FF2B5EF4-FFF2-40B4-BE49-F238E27FC236}">
                <a16:creationId xmlns:a16="http://schemas.microsoft.com/office/drawing/2014/main" id="{046FC46E-4960-4ECE-B259-EAF925887B88}"/>
              </a:ext>
            </a:extLst>
          </p:cNvPr>
          <p:cNvPicPr>
            <a:picLocks noChangeAspect="1"/>
          </p:cNvPicPr>
          <p:nvPr/>
        </p:nvPicPr>
        <p:blipFill>
          <a:blip r:embed="rId3"/>
          <a:stretch>
            <a:fillRect/>
          </a:stretch>
        </p:blipFill>
        <p:spPr>
          <a:xfrm>
            <a:off x="8709796" y="6193615"/>
            <a:ext cx="2731407" cy="517403"/>
          </a:xfrm>
          <a:prstGeom prst="rect">
            <a:avLst/>
          </a:prstGeom>
        </p:spPr>
      </p:pic>
    </p:spTree>
    <p:extLst>
      <p:ext uri="{BB962C8B-B14F-4D97-AF65-F5344CB8AC3E}">
        <p14:creationId xmlns:p14="http://schemas.microsoft.com/office/powerpoint/2010/main" val="2097821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2959D35-8290-214A-9525-D28547C50CE2}"/>
              </a:ext>
            </a:extLst>
          </p:cNvPr>
          <p:cNvSpPr>
            <a:spLocks noGrp="1"/>
          </p:cNvSpPr>
          <p:nvPr>
            <p:ph type="body" sz="quarter" idx="10"/>
          </p:nvPr>
        </p:nvSpPr>
        <p:spPr/>
        <p:txBody>
          <a:bodyPr/>
          <a:lstStyle/>
          <a:p>
            <a:r>
              <a:rPr lang="en-US" dirty="0"/>
              <a:t>For more information, please contact</a:t>
            </a:r>
          </a:p>
        </p:txBody>
      </p:sp>
      <p:sp>
        <p:nvSpPr>
          <p:cNvPr id="6" name="Text Placeholder 5">
            <a:extLst>
              <a:ext uri="{FF2B5EF4-FFF2-40B4-BE49-F238E27FC236}">
                <a16:creationId xmlns:a16="http://schemas.microsoft.com/office/drawing/2014/main" id="{2AF39100-A424-D547-8A60-719C157E01A6}"/>
              </a:ext>
            </a:extLst>
          </p:cNvPr>
          <p:cNvSpPr>
            <a:spLocks noGrp="1"/>
          </p:cNvSpPr>
          <p:nvPr>
            <p:ph type="body" sz="quarter" idx="33"/>
          </p:nvPr>
        </p:nvSpPr>
        <p:spPr/>
        <p:txBody>
          <a:bodyPr/>
          <a:lstStyle/>
          <a:p>
            <a:r>
              <a:rPr lang="en-US" dirty="0"/>
              <a:t>Salvador Perez-Galindo</a:t>
            </a:r>
          </a:p>
          <a:p>
            <a:endParaRPr lang="en-US" dirty="0"/>
          </a:p>
          <a:p>
            <a:pPr lvl="1"/>
            <a:r>
              <a:rPr lang="en-US" dirty="0"/>
              <a:t>Senior Vice-President, Government Engagement, </a:t>
            </a:r>
          </a:p>
          <a:p>
            <a:pPr lvl="1"/>
            <a:r>
              <a:rPr lang="en-US" dirty="0"/>
              <a:t>Central and East Europe, Middle East and Africa</a:t>
            </a:r>
          </a:p>
          <a:p>
            <a:pPr lvl="1"/>
            <a:r>
              <a:rPr lang="en-US" dirty="0"/>
              <a:t>sperez@visa.com</a:t>
            </a:r>
          </a:p>
        </p:txBody>
      </p:sp>
      <p:sp>
        <p:nvSpPr>
          <p:cNvPr id="7" name="Text Placeholder 6">
            <a:extLst>
              <a:ext uri="{FF2B5EF4-FFF2-40B4-BE49-F238E27FC236}">
                <a16:creationId xmlns:a16="http://schemas.microsoft.com/office/drawing/2014/main" id="{04E5BD1D-B67F-254B-B755-3C1291782B4A}"/>
              </a:ext>
            </a:extLst>
          </p:cNvPr>
          <p:cNvSpPr>
            <a:spLocks noGrp="1"/>
          </p:cNvSpPr>
          <p:nvPr>
            <p:ph type="body" sz="quarter" idx="34"/>
          </p:nvPr>
        </p:nvSpPr>
        <p:spPr/>
        <p:txBody>
          <a:bodyPr/>
          <a:lstStyle/>
          <a:p>
            <a:r>
              <a:rPr lang="en-US" dirty="0"/>
              <a:t>Snezana Sofijanic</a:t>
            </a:r>
          </a:p>
          <a:p>
            <a:endParaRPr lang="en-US" dirty="0"/>
          </a:p>
          <a:p>
            <a:pPr lvl="1"/>
            <a:r>
              <a:rPr lang="en-US" dirty="0"/>
              <a:t>Head of Government Engagement for Western Balkans</a:t>
            </a:r>
          </a:p>
          <a:p>
            <a:pPr lvl="1"/>
            <a:r>
              <a:rPr lang="en-US" dirty="0"/>
              <a:t>ssofijan@visa.com</a:t>
            </a:r>
          </a:p>
          <a:p>
            <a:endParaRPr lang="en-US" dirty="0"/>
          </a:p>
        </p:txBody>
      </p:sp>
      <p:pic>
        <p:nvPicPr>
          <p:cNvPr id="8" name="Picture 7">
            <a:extLst>
              <a:ext uri="{FF2B5EF4-FFF2-40B4-BE49-F238E27FC236}">
                <a16:creationId xmlns:a16="http://schemas.microsoft.com/office/drawing/2014/main" id="{CE4FCEB7-DF7D-4E08-8EAD-35422DD3075D}"/>
              </a:ext>
            </a:extLst>
          </p:cNvPr>
          <p:cNvPicPr>
            <a:picLocks noChangeAspect="1"/>
          </p:cNvPicPr>
          <p:nvPr/>
        </p:nvPicPr>
        <p:blipFill>
          <a:blip r:embed="rId2"/>
          <a:stretch>
            <a:fillRect/>
          </a:stretch>
        </p:blipFill>
        <p:spPr>
          <a:xfrm>
            <a:off x="8709796" y="6193615"/>
            <a:ext cx="2731407" cy="517403"/>
          </a:xfrm>
          <a:prstGeom prst="rect">
            <a:avLst/>
          </a:prstGeom>
        </p:spPr>
      </p:pic>
    </p:spTree>
    <p:extLst>
      <p:ext uri="{BB962C8B-B14F-4D97-AF65-F5344CB8AC3E}">
        <p14:creationId xmlns:p14="http://schemas.microsoft.com/office/powerpoint/2010/main" val="191409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CBE4B9-8DC8-A747-9609-4E248E9AA1EB}"/>
              </a:ext>
            </a:extLst>
          </p:cNvPr>
          <p:cNvSpPr>
            <a:spLocks noGrp="1"/>
          </p:cNvSpPr>
          <p:nvPr>
            <p:ph type="body" sz="quarter" idx="10"/>
          </p:nvPr>
        </p:nvSpPr>
        <p:spPr>
          <a:xfrm>
            <a:off x="1720032" y="3100657"/>
            <a:ext cx="9109288" cy="1640335"/>
          </a:xfrm>
        </p:spPr>
        <p:txBody>
          <a:bodyPr/>
          <a:lstStyle/>
          <a:p>
            <a:r>
              <a:rPr lang="en-US" sz="3200" dirty="0"/>
              <a:t>As </a:t>
            </a:r>
            <a:r>
              <a:rPr lang="en-US" sz="3200" b="1" dirty="0">
                <a:solidFill>
                  <a:srgbClr val="1434CB"/>
                </a:solidFill>
              </a:rPr>
              <a:t>digital transformation </a:t>
            </a:r>
            <a:r>
              <a:rPr lang="en-US" sz="3200" dirty="0"/>
              <a:t>accelerates, we are innovating to give financial institutions, governments, individuals, and businesses </a:t>
            </a:r>
            <a:r>
              <a:rPr lang="en-US" sz="3200" b="1" dirty="0">
                <a:solidFill>
                  <a:srgbClr val="1434CB"/>
                </a:solidFill>
              </a:rPr>
              <a:t>new ways to pay and get paid</a:t>
            </a:r>
            <a:r>
              <a:rPr lang="en-US" sz="3200" dirty="0"/>
              <a:t>.</a:t>
            </a:r>
          </a:p>
          <a:p>
            <a:endParaRPr lang="en-US" sz="3200" dirty="0"/>
          </a:p>
          <a:p>
            <a:r>
              <a:rPr lang="en-US" sz="1600" dirty="0"/>
              <a:t> </a:t>
            </a:r>
          </a:p>
          <a:p>
            <a:r>
              <a:rPr lang="en-US" sz="1600" dirty="0"/>
              <a:t> </a:t>
            </a:r>
          </a:p>
          <a:p>
            <a:endParaRPr lang="en-US" sz="1600" dirty="0"/>
          </a:p>
          <a:p>
            <a:endParaRPr lang="en-US" sz="1600" dirty="0"/>
          </a:p>
        </p:txBody>
      </p:sp>
      <p:pic>
        <p:nvPicPr>
          <p:cNvPr id="12" name="Picture Placeholder 11">
            <a:extLst>
              <a:ext uri="{FF2B5EF4-FFF2-40B4-BE49-F238E27FC236}">
                <a16:creationId xmlns:a16="http://schemas.microsoft.com/office/drawing/2014/main" id="{EC923AEA-812D-FB48-A8ED-4612A38AD2A4}"/>
              </a:ext>
            </a:extLst>
          </p:cNvPr>
          <p:cNvPicPr>
            <a:picLocks noGrp="1" noChangeAspect="1"/>
          </p:cNvPicPr>
          <p:nvPr>
            <p:ph type="pic" sz="quarter" idx="36"/>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36350"/>
          <a:stretch/>
        </p:blipFill>
        <p:spPr>
          <a:xfrm>
            <a:off x="0" y="457200"/>
            <a:ext cx="1455048" cy="2286000"/>
          </a:xfrm>
        </p:spPr>
      </p:pic>
      <p:pic>
        <p:nvPicPr>
          <p:cNvPr id="14" name="Picture Placeholder 13">
            <a:extLst>
              <a:ext uri="{FF2B5EF4-FFF2-40B4-BE49-F238E27FC236}">
                <a16:creationId xmlns:a16="http://schemas.microsoft.com/office/drawing/2014/main" id="{DB14CCEC-344A-F640-AAF4-417F69BD2E67}"/>
              </a:ext>
            </a:extLst>
          </p:cNvPr>
          <p:cNvPicPr>
            <a:picLocks noGrp="1" noChangeAspect="1"/>
          </p:cNvPicPr>
          <p:nvPr>
            <p:ph type="pic" sz="quarter" idx="37"/>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r="36545"/>
          <a:stretch/>
        </p:blipFill>
        <p:spPr>
          <a:xfrm>
            <a:off x="10741427" y="3920825"/>
            <a:ext cx="1450573" cy="2286000"/>
          </a:xfrm>
        </p:spPr>
      </p:pic>
      <p:pic>
        <p:nvPicPr>
          <p:cNvPr id="4" name="Picture 3">
            <a:extLst>
              <a:ext uri="{FF2B5EF4-FFF2-40B4-BE49-F238E27FC236}">
                <a16:creationId xmlns:a16="http://schemas.microsoft.com/office/drawing/2014/main" id="{B6BE9DED-C828-454A-8859-96FDFCECF8CA}"/>
              </a:ext>
            </a:extLst>
          </p:cNvPr>
          <p:cNvPicPr>
            <a:picLocks noChangeAspect="1"/>
          </p:cNvPicPr>
          <p:nvPr/>
        </p:nvPicPr>
        <p:blipFill>
          <a:blip r:embed="rId5"/>
          <a:stretch>
            <a:fillRect/>
          </a:stretch>
        </p:blipFill>
        <p:spPr>
          <a:xfrm>
            <a:off x="9060439" y="6290685"/>
            <a:ext cx="2162175" cy="409575"/>
          </a:xfrm>
          <a:prstGeom prst="rect">
            <a:avLst/>
          </a:prstGeom>
        </p:spPr>
      </p:pic>
    </p:spTree>
    <p:extLst>
      <p:ext uri="{BB962C8B-B14F-4D97-AF65-F5344CB8AC3E}">
        <p14:creationId xmlns:p14="http://schemas.microsoft.com/office/powerpoint/2010/main" val="27726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82A93FFB-A4EA-4AB4-A540-547210559A1C}"/>
              </a:ext>
            </a:extLst>
          </p:cNvPr>
          <p:cNvSpPr>
            <a:spLocks noGrp="1"/>
          </p:cNvSpPr>
          <p:nvPr>
            <p:ph sz="quarter" idx="11"/>
          </p:nvPr>
        </p:nvSpPr>
        <p:spPr>
          <a:xfrm>
            <a:off x="575078" y="2220066"/>
            <a:ext cx="2514600" cy="4610100"/>
          </a:xfrm>
        </p:spPr>
        <p:txBody>
          <a:bodyPr/>
          <a:lstStyle/>
          <a:p>
            <a:r>
              <a:rPr lang="en-US" sz="1800" dirty="0"/>
              <a:t>Measuring digital payments</a:t>
            </a:r>
          </a:p>
          <a:p>
            <a:pPr lvl="1"/>
            <a:r>
              <a:rPr lang="en-US" sz="1600" dirty="0"/>
              <a:t>Albania is </a:t>
            </a:r>
            <a:r>
              <a:rPr lang="en-US" sz="1600" b="1" dirty="0"/>
              <a:t>digitally transitioning</a:t>
            </a:r>
            <a:r>
              <a:rPr lang="en-US" sz="1600" dirty="0"/>
              <a:t>. With the right level of implementation of certain public policies, Albania can grow across all of these indicators, thereby raising its digital payments maturity in line with the Digital Agenda Strategy (2015-2020) and beyond.</a:t>
            </a:r>
          </a:p>
        </p:txBody>
      </p:sp>
      <p:sp>
        <p:nvSpPr>
          <p:cNvPr id="2" name="Title 1">
            <a:extLst>
              <a:ext uri="{FF2B5EF4-FFF2-40B4-BE49-F238E27FC236}">
                <a16:creationId xmlns:a16="http://schemas.microsoft.com/office/drawing/2014/main" id="{76C095E9-E858-4243-9E58-AF08495167FC}"/>
              </a:ext>
            </a:extLst>
          </p:cNvPr>
          <p:cNvSpPr>
            <a:spLocks noGrp="1"/>
          </p:cNvSpPr>
          <p:nvPr>
            <p:ph type="title"/>
          </p:nvPr>
        </p:nvSpPr>
        <p:spPr/>
        <p:txBody>
          <a:bodyPr/>
          <a:lstStyle/>
          <a:p>
            <a:r>
              <a:rPr lang="en-US" sz="2800" dirty="0"/>
              <a:t>Albania’s Landscape</a:t>
            </a:r>
          </a:p>
        </p:txBody>
      </p:sp>
      <p:sp>
        <p:nvSpPr>
          <p:cNvPr id="6" name="Text Placeholder 5">
            <a:extLst>
              <a:ext uri="{FF2B5EF4-FFF2-40B4-BE49-F238E27FC236}">
                <a16:creationId xmlns:a16="http://schemas.microsoft.com/office/drawing/2014/main" id="{6E756A43-5115-4209-A6E5-AF752A5C5D72}"/>
              </a:ext>
            </a:extLst>
          </p:cNvPr>
          <p:cNvSpPr>
            <a:spLocks noGrp="1"/>
          </p:cNvSpPr>
          <p:nvPr>
            <p:ph type="body" sz="quarter" idx="30"/>
          </p:nvPr>
        </p:nvSpPr>
        <p:spPr>
          <a:xfrm>
            <a:off x="1391297" y="6303809"/>
            <a:ext cx="6363371" cy="387068"/>
          </a:xfrm>
        </p:spPr>
        <p:txBody>
          <a:bodyPr/>
          <a:lstStyle/>
          <a:p>
            <a:r>
              <a:rPr lang="en-US" dirty="0">
                <a:hlinkClick r:id="rId3"/>
              </a:rPr>
              <a:t>https://openknowledge.worldbank.org/bitstream/handle/10986/29654/LDB-FinInclusion2018.pdf</a:t>
            </a:r>
            <a:r>
              <a:rPr lang="en-US" dirty="0"/>
              <a:t> </a:t>
            </a:r>
          </a:p>
          <a:p>
            <a:r>
              <a:rPr lang="en-US" dirty="0">
                <a:hlinkClick r:id="rId4"/>
              </a:rPr>
              <a:t>https://data.worldbank.org/country/albania</a:t>
            </a:r>
            <a:r>
              <a:rPr lang="en-US" dirty="0"/>
              <a:t> </a:t>
            </a:r>
          </a:p>
          <a:p>
            <a:r>
              <a:rPr lang="en-US" dirty="0">
                <a:hlinkClick r:id="rId5"/>
              </a:rPr>
              <a:t>https://www.bankofalbania.org/Payments/Payment_systems_statistics/</a:t>
            </a:r>
            <a:r>
              <a:rPr lang="en-US" dirty="0"/>
              <a:t> </a:t>
            </a:r>
          </a:p>
          <a:p>
            <a:r>
              <a:rPr lang="en-US" dirty="0">
                <a:hlinkClick r:id="rId6"/>
              </a:rPr>
              <a:t>https://www.bankofalbania.org/Press/Press_Releases/Governor_Sejko_presents_BoA_s_Annual_Report_2021_to_the_Parliamentary_Committee_on_Economy_and_Finance.html</a:t>
            </a:r>
            <a:endParaRPr lang="en-US" dirty="0"/>
          </a:p>
          <a:p>
            <a:endParaRPr lang="en-US" dirty="0"/>
          </a:p>
        </p:txBody>
      </p:sp>
      <p:sp>
        <p:nvSpPr>
          <p:cNvPr id="10" name="Text Placeholder 4">
            <a:extLst>
              <a:ext uri="{FF2B5EF4-FFF2-40B4-BE49-F238E27FC236}">
                <a16:creationId xmlns:a16="http://schemas.microsoft.com/office/drawing/2014/main" id="{8325293A-3B5E-4FBC-A061-08816E7E3A66}"/>
              </a:ext>
            </a:extLst>
          </p:cNvPr>
          <p:cNvSpPr txBox="1">
            <a:spLocks/>
          </p:cNvSpPr>
          <p:nvPr/>
        </p:nvSpPr>
        <p:spPr>
          <a:xfrm>
            <a:off x="3936315" y="1598276"/>
            <a:ext cx="1013751" cy="509196"/>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dirty="0">
                <a:latin typeface="Visa Dialect Medium" pitchFamily="2" charset="77"/>
              </a:rPr>
              <a:t>72</a:t>
            </a:r>
            <a:r>
              <a:rPr lang="en-US" sz="2200" dirty="0"/>
              <a:t>%</a:t>
            </a:r>
          </a:p>
        </p:txBody>
      </p:sp>
      <p:sp>
        <p:nvSpPr>
          <p:cNvPr id="11" name="Text Placeholder 8">
            <a:extLst>
              <a:ext uri="{FF2B5EF4-FFF2-40B4-BE49-F238E27FC236}">
                <a16:creationId xmlns:a16="http://schemas.microsoft.com/office/drawing/2014/main" id="{A8792230-630E-4ED5-9907-C102A55DBE64}"/>
              </a:ext>
            </a:extLst>
          </p:cNvPr>
          <p:cNvSpPr txBox="1">
            <a:spLocks/>
          </p:cNvSpPr>
          <p:nvPr/>
        </p:nvSpPr>
        <p:spPr>
          <a:xfrm>
            <a:off x="3936315" y="2107472"/>
            <a:ext cx="1752594" cy="509196"/>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200" dirty="0">
                <a:solidFill>
                  <a:schemeClr val="tx1"/>
                </a:solidFill>
              </a:rPr>
              <a:t>of population using </a:t>
            </a:r>
          </a:p>
          <a:p>
            <a:pPr>
              <a:spcBef>
                <a:spcPts val="300"/>
              </a:spcBef>
            </a:pPr>
            <a:r>
              <a:rPr lang="en-US" sz="1200" dirty="0">
                <a:solidFill>
                  <a:schemeClr val="tx1"/>
                </a:solidFill>
              </a:rPr>
              <a:t>internet (2020) </a:t>
            </a:r>
          </a:p>
        </p:txBody>
      </p:sp>
      <p:sp>
        <p:nvSpPr>
          <p:cNvPr id="13" name="Text Placeholder 7">
            <a:extLst>
              <a:ext uri="{FF2B5EF4-FFF2-40B4-BE49-F238E27FC236}">
                <a16:creationId xmlns:a16="http://schemas.microsoft.com/office/drawing/2014/main" id="{C57347B4-BCA9-4D1F-92EF-B4166278C035}"/>
              </a:ext>
            </a:extLst>
          </p:cNvPr>
          <p:cNvSpPr txBox="1">
            <a:spLocks/>
          </p:cNvSpPr>
          <p:nvPr/>
        </p:nvSpPr>
        <p:spPr>
          <a:xfrm>
            <a:off x="4412885" y="1207298"/>
            <a:ext cx="799454" cy="292454"/>
          </a:xfrm>
          <a:prstGeom prst="rect">
            <a:avLst/>
          </a:prstGeom>
        </p:spPr>
        <p:txBody>
          <a:bodyPr vert="horz" wrap="none" lIns="0" tIns="0" rIns="0" bIns="0" rtlCol="0">
            <a:noAutofit/>
          </a:bodyPr>
          <a:lstStyle>
            <a:lvl1pPr marL="0" indent="0" algn="l" defTabSz="914400" rtl="0" eaLnBrk="1" latinLnBrk="0" hangingPunct="1">
              <a:lnSpc>
                <a:spcPct val="90000"/>
              </a:lnSpc>
              <a:spcBef>
                <a:spcPts val="0"/>
              </a:spcBef>
              <a:buFont typeface="Visa Dialect Regular" pitchFamily="2" charset="0"/>
              <a:buNone/>
              <a:defRPr sz="1600" b="0" kern="1200">
                <a:solidFill>
                  <a:schemeClr val="tx1"/>
                </a:solidFill>
                <a:latin typeface="+mn-lt"/>
                <a:ea typeface="+mn-ea"/>
                <a:cs typeface="+mn-cs"/>
              </a:defRPr>
            </a:lvl1pPr>
            <a:lvl2pPr marL="45720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t>Access</a:t>
            </a:r>
          </a:p>
        </p:txBody>
      </p:sp>
      <p:sp>
        <p:nvSpPr>
          <p:cNvPr id="15" name="Text Placeholder 7">
            <a:extLst>
              <a:ext uri="{FF2B5EF4-FFF2-40B4-BE49-F238E27FC236}">
                <a16:creationId xmlns:a16="http://schemas.microsoft.com/office/drawing/2014/main" id="{5577096A-CE19-4884-9A86-9BC1FC748ACB}"/>
              </a:ext>
            </a:extLst>
          </p:cNvPr>
          <p:cNvSpPr txBox="1">
            <a:spLocks/>
          </p:cNvSpPr>
          <p:nvPr/>
        </p:nvSpPr>
        <p:spPr>
          <a:xfrm>
            <a:off x="10059267" y="1207298"/>
            <a:ext cx="448961" cy="292454"/>
          </a:xfrm>
          <a:prstGeom prst="rect">
            <a:avLst/>
          </a:prstGeom>
        </p:spPr>
        <p:txBody>
          <a:bodyPr vert="horz" wrap="none" lIns="0" tIns="0" rIns="0" bIns="0" rtlCol="0">
            <a:noAutofit/>
          </a:bodyPr>
          <a:lstStyle>
            <a:lvl1pPr marL="0" indent="0" algn="l" defTabSz="914400" rtl="0" eaLnBrk="1" latinLnBrk="0" hangingPunct="1">
              <a:lnSpc>
                <a:spcPct val="90000"/>
              </a:lnSpc>
              <a:spcBef>
                <a:spcPts val="0"/>
              </a:spcBef>
              <a:buFont typeface="Visa Dialect Regular" pitchFamily="2" charset="0"/>
              <a:buNone/>
              <a:defRPr sz="1600" b="0" kern="1200">
                <a:solidFill>
                  <a:schemeClr val="tx1"/>
                </a:solidFill>
                <a:latin typeface="+mn-lt"/>
                <a:ea typeface="+mn-ea"/>
                <a:cs typeface="+mn-cs"/>
              </a:defRPr>
            </a:lvl1pPr>
            <a:lvl2pPr marL="45720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t>Use</a:t>
            </a:r>
          </a:p>
        </p:txBody>
      </p:sp>
      <p:sp>
        <p:nvSpPr>
          <p:cNvPr id="16" name="Text Placeholder 7">
            <a:extLst>
              <a:ext uri="{FF2B5EF4-FFF2-40B4-BE49-F238E27FC236}">
                <a16:creationId xmlns:a16="http://schemas.microsoft.com/office/drawing/2014/main" id="{387C815A-376B-4D91-A721-78B0B0CA4BB7}"/>
              </a:ext>
            </a:extLst>
          </p:cNvPr>
          <p:cNvSpPr txBox="1">
            <a:spLocks/>
          </p:cNvSpPr>
          <p:nvPr/>
        </p:nvSpPr>
        <p:spPr>
          <a:xfrm>
            <a:off x="7094372" y="1207298"/>
            <a:ext cx="1324452" cy="292454"/>
          </a:xfrm>
          <a:prstGeom prst="rect">
            <a:avLst/>
          </a:prstGeom>
        </p:spPr>
        <p:txBody>
          <a:bodyPr vert="horz" wrap="none" lIns="0" tIns="0" rIns="0" bIns="0" rtlCol="0">
            <a:noAutofit/>
          </a:bodyPr>
          <a:lstStyle>
            <a:lvl1pPr marL="0" indent="0" algn="l" defTabSz="914400" rtl="0" eaLnBrk="1" latinLnBrk="0" hangingPunct="1">
              <a:lnSpc>
                <a:spcPct val="90000"/>
              </a:lnSpc>
              <a:spcBef>
                <a:spcPts val="0"/>
              </a:spcBef>
              <a:buFont typeface="Visa Dialect Regular" pitchFamily="2" charset="0"/>
              <a:buNone/>
              <a:defRPr sz="1600" b="0" kern="1200">
                <a:solidFill>
                  <a:schemeClr val="tx1"/>
                </a:solidFill>
                <a:latin typeface="+mn-lt"/>
                <a:ea typeface="+mn-ea"/>
                <a:cs typeface="+mn-cs"/>
              </a:defRPr>
            </a:lvl1pPr>
            <a:lvl2pPr marL="45720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t>Acceptance</a:t>
            </a:r>
          </a:p>
        </p:txBody>
      </p:sp>
      <p:cxnSp>
        <p:nvCxnSpPr>
          <p:cNvPr id="18" name="Straight Connector 17">
            <a:extLst>
              <a:ext uri="{FF2B5EF4-FFF2-40B4-BE49-F238E27FC236}">
                <a16:creationId xmlns:a16="http://schemas.microsoft.com/office/drawing/2014/main" id="{3FFF1B1D-C261-4A41-B5EC-D1224588C744}"/>
              </a:ext>
            </a:extLst>
          </p:cNvPr>
          <p:cNvCxnSpPr>
            <a:cxnSpLocks/>
          </p:cNvCxnSpPr>
          <p:nvPr/>
        </p:nvCxnSpPr>
        <p:spPr>
          <a:xfrm flipV="1">
            <a:off x="3316302" y="1207298"/>
            <a:ext cx="0" cy="28730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1C407D-C49D-4C9D-B9BC-96C3048CD37B}"/>
              </a:ext>
            </a:extLst>
          </p:cNvPr>
          <p:cNvCxnSpPr>
            <a:cxnSpLocks/>
          </p:cNvCxnSpPr>
          <p:nvPr/>
        </p:nvCxnSpPr>
        <p:spPr>
          <a:xfrm flipV="1">
            <a:off x="6308920" y="1207298"/>
            <a:ext cx="0" cy="28730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A96153-5493-47EA-B492-70DF3A2B7AD6}"/>
              </a:ext>
            </a:extLst>
          </p:cNvPr>
          <p:cNvCxnSpPr>
            <a:cxnSpLocks/>
          </p:cNvCxnSpPr>
          <p:nvPr/>
        </p:nvCxnSpPr>
        <p:spPr>
          <a:xfrm flipV="1">
            <a:off x="9255549" y="1207298"/>
            <a:ext cx="0" cy="28730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374FA380-FA53-4512-946D-8978E0859573}"/>
              </a:ext>
            </a:extLst>
          </p:cNvPr>
          <p:cNvSpPr txBox="1">
            <a:spLocks/>
          </p:cNvSpPr>
          <p:nvPr/>
        </p:nvSpPr>
        <p:spPr>
          <a:xfrm>
            <a:off x="3936314" y="2919804"/>
            <a:ext cx="1013753" cy="509196"/>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dirty="0">
                <a:latin typeface="Visa Dialect Medium" pitchFamily="2" charset="77"/>
              </a:rPr>
              <a:t>69</a:t>
            </a:r>
            <a:r>
              <a:rPr lang="en-US" sz="2200" dirty="0"/>
              <a:t>%</a:t>
            </a:r>
          </a:p>
        </p:txBody>
      </p:sp>
      <p:sp>
        <p:nvSpPr>
          <p:cNvPr id="24" name="Text Placeholder 8">
            <a:extLst>
              <a:ext uri="{FF2B5EF4-FFF2-40B4-BE49-F238E27FC236}">
                <a16:creationId xmlns:a16="http://schemas.microsoft.com/office/drawing/2014/main" id="{29BE16EF-FB66-4A2E-BA33-4AD2E202D6FA}"/>
              </a:ext>
            </a:extLst>
          </p:cNvPr>
          <p:cNvSpPr txBox="1">
            <a:spLocks/>
          </p:cNvSpPr>
          <p:nvPr/>
        </p:nvSpPr>
        <p:spPr>
          <a:xfrm>
            <a:off x="3936315" y="3429000"/>
            <a:ext cx="1752594" cy="655320"/>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200" dirty="0">
                <a:solidFill>
                  <a:schemeClr val="tx1"/>
                </a:solidFill>
              </a:rPr>
              <a:t>of adults with payment account (2021) </a:t>
            </a:r>
          </a:p>
        </p:txBody>
      </p:sp>
      <p:sp>
        <p:nvSpPr>
          <p:cNvPr id="27" name="Text Placeholder 4">
            <a:extLst>
              <a:ext uri="{FF2B5EF4-FFF2-40B4-BE49-F238E27FC236}">
                <a16:creationId xmlns:a16="http://schemas.microsoft.com/office/drawing/2014/main" id="{4B8A008D-424E-4A5F-A495-D8F3A0483B68}"/>
              </a:ext>
            </a:extLst>
          </p:cNvPr>
          <p:cNvSpPr txBox="1">
            <a:spLocks/>
          </p:cNvSpPr>
          <p:nvPr/>
        </p:nvSpPr>
        <p:spPr>
          <a:xfrm>
            <a:off x="7094371" y="1595034"/>
            <a:ext cx="1425371" cy="509196"/>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3300" dirty="0">
                <a:latin typeface="Visa Dialect Medium" pitchFamily="2" charset="77"/>
              </a:rPr>
              <a:t>4</a:t>
            </a:r>
            <a:endParaRPr lang="en-US" sz="2200" dirty="0"/>
          </a:p>
        </p:txBody>
      </p:sp>
      <p:sp>
        <p:nvSpPr>
          <p:cNvPr id="28" name="Text Placeholder 8">
            <a:extLst>
              <a:ext uri="{FF2B5EF4-FFF2-40B4-BE49-F238E27FC236}">
                <a16:creationId xmlns:a16="http://schemas.microsoft.com/office/drawing/2014/main" id="{068D993E-B425-440A-90AC-C9A56D44265C}"/>
              </a:ext>
            </a:extLst>
          </p:cNvPr>
          <p:cNvSpPr txBox="1">
            <a:spLocks/>
          </p:cNvSpPr>
          <p:nvPr/>
        </p:nvSpPr>
        <p:spPr>
          <a:xfrm>
            <a:off x="7094372" y="2104230"/>
            <a:ext cx="1752594" cy="509196"/>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200" dirty="0">
                <a:solidFill>
                  <a:schemeClr val="tx1"/>
                </a:solidFill>
              </a:rPr>
              <a:t>POS terminals per 1,</a:t>
            </a:r>
            <a:r>
              <a:rPr lang="sr-Latn-RS" sz="1200" dirty="0">
                <a:solidFill>
                  <a:schemeClr val="tx1"/>
                </a:solidFill>
              </a:rPr>
              <a:t>000</a:t>
            </a:r>
            <a:r>
              <a:rPr lang="en-US" sz="1200" dirty="0">
                <a:solidFill>
                  <a:schemeClr val="tx1"/>
                </a:solidFill>
              </a:rPr>
              <a:t> (2021)</a:t>
            </a:r>
          </a:p>
        </p:txBody>
      </p:sp>
      <p:sp>
        <p:nvSpPr>
          <p:cNvPr id="29" name="Text Placeholder 4">
            <a:extLst>
              <a:ext uri="{FF2B5EF4-FFF2-40B4-BE49-F238E27FC236}">
                <a16:creationId xmlns:a16="http://schemas.microsoft.com/office/drawing/2014/main" id="{C15E9224-BE12-4D1D-87CF-F291471E42CC}"/>
              </a:ext>
            </a:extLst>
          </p:cNvPr>
          <p:cNvSpPr txBox="1">
            <a:spLocks/>
          </p:cNvSpPr>
          <p:nvPr/>
        </p:nvSpPr>
        <p:spPr>
          <a:xfrm>
            <a:off x="7094371" y="2916562"/>
            <a:ext cx="1210449" cy="509196"/>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dirty="0">
                <a:latin typeface="Visa Dialect Medium" pitchFamily="2" charset="77"/>
              </a:rPr>
              <a:t>31</a:t>
            </a:r>
            <a:endParaRPr lang="en-US" sz="2200" dirty="0"/>
          </a:p>
        </p:txBody>
      </p:sp>
      <p:sp>
        <p:nvSpPr>
          <p:cNvPr id="30" name="Text Placeholder 8">
            <a:extLst>
              <a:ext uri="{FF2B5EF4-FFF2-40B4-BE49-F238E27FC236}">
                <a16:creationId xmlns:a16="http://schemas.microsoft.com/office/drawing/2014/main" id="{FC47AD5C-DB76-4647-9E0C-AA7788C1676D}"/>
              </a:ext>
            </a:extLst>
          </p:cNvPr>
          <p:cNvSpPr txBox="1">
            <a:spLocks/>
          </p:cNvSpPr>
          <p:nvPr/>
        </p:nvSpPr>
        <p:spPr>
          <a:xfrm>
            <a:off x="7094372" y="3425758"/>
            <a:ext cx="1752594" cy="655320"/>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200" dirty="0">
                <a:solidFill>
                  <a:schemeClr val="tx1"/>
                </a:solidFill>
              </a:rPr>
              <a:t>ATMs per 100,000 (2020)</a:t>
            </a:r>
          </a:p>
        </p:txBody>
      </p:sp>
      <p:sp>
        <p:nvSpPr>
          <p:cNvPr id="31" name="Text Placeholder 4">
            <a:extLst>
              <a:ext uri="{FF2B5EF4-FFF2-40B4-BE49-F238E27FC236}">
                <a16:creationId xmlns:a16="http://schemas.microsoft.com/office/drawing/2014/main" id="{A0DC014F-6593-4E73-81BE-88749CB4DB75}"/>
              </a:ext>
            </a:extLst>
          </p:cNvPr>
          <p:cNvSpPr txBox="1">
            <a:spLocks/>
          </p:cNvSpPr>
          <p:nvPr/>
        </p:nvSpPr>
        <p:spPr>
          <a:xfrm>
            <a:off x="9829805" y="1598276"/>
            <a:ext cx="1742137" cy="509196"/>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latin typeface="Visa Dialect Medium" pitchFamily="2" charset="77"/>
              </a:rPr>
              <a:t>12.5</a:t>
            </a:r>
            <a:endParaRPr lang="en-US" sz="2800" dirty="0"/>
          </a:p>
        </p:txBody>
      </p:sp>
      <p:sp>
        <p:nvSpPr>
          <p:cNvPr id="32" name="Text Placeholder 8">
            <a:extLst>
              <a:ext uri="{FF2B5EF4-FFF2-40B4-BE49-F238E27FC236}">
                <a16:creationId xmlns:a16="http://schemas.microsoft.com/office/drawing/2014/main" id="{9343834C-613D-4E8D-8DE0-435E791B7495}"/>
              </a:ext>
            </a:extLst>
          </p:cNvPr>
          <p:cNvSpPr txBox="1">
            <a:spLocks/>
          </p:cNvSpPr>
          <p:nvPr/>
        </p:nvSpPr>
        <p:spPr>
          <a:xfrm>
            <a:off x="9829806" y="2107472"/>
            <a:ext cx="1752594" cy="655320"/>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200" dirty="0">
                <a:solidFill>
                  <a:schemeClr val="tx1"/>
                </a:solidFill>
              </a:rPr>
              <a:t>use of electronic payments per capita  (2021) </a:t>
            </a:r>
          </a:p>
        </p:txBody>
      </p:sp>
      <p:sp>
        <p:nvSpPr>
          <p:cNvPr id="33" name="Text Placeholder 4">
            <a:extLst>
              <a:ext uri="{FF2B5EF4-FFF2-40B4-BE49-F238E27FC236}">
                <a16:creationId xmlns:a16="http://schemas.microsoft.com/office/drawing/2014/main" id="{8B6F7ECC-CCA4-4AD0-B405-7861E7D45AB2}"/>
              </a:ext>
            </a:extLst>
          </p:cNvPr>
          <p:cNvSpPr txBox="1">
            <a:spLocks/>
          </p:cNvSpPr>
          <p:nvPr/>
        </p:nvSpPr>
        <p:spPr>
          <a:xfrm>
            <a:off x="9829805" y="2919804"/>
            <a:ext cx="1421642" cy="509196"/>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dirty="0">
                <a:latin typeface="Visa Dialect Medium" pitchFamily="2" charset="77"/>
              </a:rPr>
              <a:t>7.7</a:t>
            </a:r>
            <a:r>
              <a:rPr lang="en-US" sz="2200" dirty="0"/>
              <a:t>%</a:t>
            </a:r>
          </a:p>
        </p:txBody>
      </p:sp>
      <p:sp>
        <p:nvSpPr>
          <p:cNvPr id="34" name="Text Placeholder 8">
            <a:extLst>
              <a:ext uri="{FF2B5EF4-FFF2-40B4-BE49-F238E27FC236}">
                <a16:creationId xmlns:a16="http://schemas.microsoft.com/office/drawing/2014/main" id="{2E18A698-34F2-4B95-94A0-29120EF94326}"/>
              </a:ext>
            </a:extLst>
          </p:cNvPr>
          <p:cNvSpPr txBox="1">
            <a:spLocks/>
          </p:cNvSpPr>
          <p:nvPr/>
        </p:nvSpPr>
        <p:spPr>
          <a:xfrm>
            <a:off x="9829806" y="3429000"/>
            <a:ext cx="1752594" cy="655320"/>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200" dirty="0">
                <a:solidFill>
                  <a:schemeClr val="tx1"/>
                </a:solidFill>
              </a:rPr>
              <a:t>Debit, credit card use (2018)</a:t>
            </a:r>
          </a:p>
        </p:txBody>
      </p:sp>
      <p:sp>
        <p:nvSpPr>
          <p:cNvPr id="36" name="Text Placeholder 5">
            <a:extLst>
              <a:ext uri="{FF2B5EF4-FFF2-40B4-BE49-F238E27FC236}">
                <a16:creationId xmlns:a16="http://schemas.microsoft.com/office/drawing/2014/main" id="{6F3A07B5-D2DF-4943-BD12-50829367A708}"/>
              </a:ext>
            </a:extLst>
          </p:cNvPr>
          <p:cNvSpPr txBox="1">
            <a:spLocks/>
          </p:cNvSpPr>
          <p:nvPr/>
        </p:nvSpPr>
        <p:spPr>
          <a:xfrm>
            <a:off x="9425354" y="6484834"/>
            <a:ext cx="1730944" cy="22197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Font typeface="Visa Dialect Regular" pitchFamily="2" charset="0"/>
              <a:buNone/>
              <a:defRPr sz="600" b="0" kern="1200">
                <a:solidFill>
                  <a:schemeClr val="bg2"/>
                </a:solidFill>
                <a:latin typeface="+mn-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75000"/>
                  </a:schemeClr>
                </a:solidFill>
              </a:rPr>
              <a:t>Authored by Bassit Abbas </a:t>
            </a:r>
          </a:p>
          <a:p>
            <a:r>
              <a:rPr lang="en-US" dirty="0">
                <a:solidFill>
                  <a:schemeClr val="bg2">
                    <a:lumMod val="75000"/>
                  </a:schemeClr>
                </a:solidFill>
              </a:rPr>
              <a:t>(Visa Government Engagement, CEMEA)</a:t>
            </a:r>
          </a:p>
        </p:txBody>
      </p:sp>
      <p:pic>
        <p:nvPicPr>
          <p:cNvPr id="26" name="Picture 2">
            <a:extLst>
              <a:ext uri="{FF2B5EF4-FFF2-40B4-BE49-F238E27FC236}">
                <a16:creationId xmlns:a16="http://schemas.microsoft.com/office/drawing/2014/main" id="{01D688EC-11A5-4CD2-B165-A47DCED085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056" y="1135207"/>
            <a:ext cx="1208744" cy="86338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TextBox 34">
            <a:extLst>
              <a:ext uri="{FF2B5EF4-FFF2-40B4-BE49-F238E27FC236}">
                <a16:creationId xmlns:a16="http://schemas.microsoft.com/office/drawing/2014/main" id="{6EEE211F-F17A-4780-90B8-D9ABBBAE5A64}"/>
              </a:ext>
            </a:extLst>
          </p:cNvPr>
          <p:cNvSpPr txBox="1"/>
          <p:nvPr/>
        </p:nvSpPr>
        <p:spPr>
          <a:xfrm>
            <a:off x="3511158" y="4892712"/>
            <a:ext cx="7516070"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a:solidFill>
                  <a:srgbClr val="1434CB"/>
                </a:solidFill>
                <a:effectLst/>
                <a:latin typeface="Visa Dialect Regular" pitchFamily="2" charset="0"/>
                <a:ea typeface="Calibri" panose="020F0502020204030204" pitchFamily="34" charset="0"/>
                <a:cs typeface="Calibri" panose="020F0502020204030204" pitchFamily="34" charset="0"/>
              </a:rPr>
              <a:t>Significan</a:t>
            </a:r>
            <a:r>
              <a:rPr lang="en-US" b="1">
                <a:solidFill>
                  <a:srgbClr val="1434CB"/>
                </a:solidFill>
                <a:latin typeface="Visa Dialect Regular" pitchFamily="2" charset="0"/>
                <a:ea typeface="Calibri" panose="020F0502020204030204" pitchFamily="34" charset="0"/>
                <a:cs typeface="Calibri" panose="020F0502020204030204" pitchFamily="34" charset="0"/>
              </a:rPr>
              <a:t>t improvements                                                                                                 </a:t>
            </a:r>
            <a:r>
              <a:rPr lang="en-US" b="1" dirty="0">
                <a:solidFill>
                  <a:srgbClr val="1434CB"/>
                </a:solidFill>
                <a:latin typeface="Visa Dialect Regular" pitchFamily="2" charset="0"/>
                <a:ea typeface="Calibri" panose="020F0502020204030204" pitchFamily="34" charset="0"/>
                <a:cs typeface="Calibri" panose="020F0502020204030204" pitchFamily="34" charset="0"/>
              </a:rPr>
              <a:t>in access to payment accounts </a:t>
            </a:r>
            <a:r>
              <a:rPr lang="en-US" b="1">
                <a:solidFill>
                  <a:srgbClr val="1434CB"/>
                </a:solidFill>
                <a:latin typeface="Visa Dialect Regular" pitchFamily="2" charset="0"/>
                <a:ea typeface="Calibri" panose="020F0502020204030204" pitchFamily="34" charset="0"/>
                <a:cs typeface="Calibri" panose="020F0502020204030204" pitchFamily="34" charset="0"/>
              </a:rPr>
              <a:t>and in use </a:t>
            </a:r>
            <a:r>
              <a:rPr lang="en-US" b="1" dirty="0">
                <a:solidFill>
                  <a:srgbClr val="1434CB"/>
                </a:solidFill>
                <a:latin typeface="Visa Dialect Regular" pitchFamily="2" charset="0"/>
                <a:ea typeface="Calibri" panose="020F0502020204030204" pitchFamily="34" charset="0"/>
                <a:cs typeface="Calibri" panose="020F0502020204030204" pitchFamily="34" charset="0"/>
              </a:rPr>
              <a:t>of electronic payments </a:t>
            </a:r>
            <a:endParaRPr lang="en-US" sz="1800" dirty="0">
              <a:solidFill>
                <a:srgbClr val="1434CB"/>
              </a:solidFill>
              <a:effectLst/>
              <a:latin typeface="Visa Dialect Regular" pitchFamily="2" charset="0"/>
              <a:ea typeface="Calibri" panose="020F0502020204030204" pitchFamily="34" charset="0"/>
              <a:cs typeface="Calibri" panose="020F0502020204030204" pitchFamily="34" charset="0"/>
            </a:endParaRPr>
          </a:p>
          <a:p>
            <a:r>
              <a:rPr lang="en-US" sz="1800" dirty="0">
                <a:solidFill>
                  <a:srgbClr val="1434CB"/>
                </a:solidFill>
                <a:effectLst/>
                <a:latin typeface="Visa Dialect Regular" pitchFamily="2" charset="0"/>
                <a:ea typeface="Calibri" panose="020F0502020204030204" pitchFamily="34" charset="0"/>
                <a:cs typeface="Calibri" panose="020F0502020204030204" pitchFamily="34" charset="0"/>
              </a:rPr>
              <a:t> </a:t>
            </a:r>
            <a:endParaRPr lang="en-US" dirty="0">
              <a:solidFill>
                <a:srgbClr val="1434CB"/>
              </a:solidFill>
            </a:endParaRPr>
          </a:p>
        </p:txBody>
      </p:sp>
      <p:pic>
        <p:nvPicPr>
          <p:cNvPr id="35" name="Picture 34">
            <a:extLst>
              <a:ext uri="{FF2B5EF4-FFF2-40B4-BE49-F238E27FC236}">
                <a16:creationId xmlns:a16="http://schemas.microsoft.com/office/drawing/2014/main" id="{864A6A97-021C-4CCD-9DE2-D69B0347F9C6}"/>
              </a:ext>
            </a:extLst>
          </p:cNvPr>
          <p:cNvPicPr>
            <a:picLocks noChangeAspect="1"/>
          </p:cNvPicPr>
          <p:nvPr/>
        </p:nvPicPr>
        <p:blipFill>
          <a:blip r:embed="rId8"/>
          <a:stretch>
            <a:fillRect/>
          </a:stretch>
        </p:blipFill>
        <p:spPr>
          <a:xfrm>
            <a:off x="8709796" y="6193615"/>
            <a:ext cx="2731407" cy="517403"/>
          </a:xfrm>
          <a:prstGeom prst="rect">
            <a:avLst/>
          </a:prstGeom>
        </p:spPr>
      </p:pic>
    </p:spTree>
    <p:extLst>
      <p:ext uri="{BB962C8B-B14F-4D97-AF65-F5344CB8AC3E}">
        <p14:creationId xmlns:p14="http://schemas.microsoft.com/office/powerpoint/2010/main" val="378499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CA42796-AC18-E343-B733-87242045654A}"/>
              </a:ext>
            </a:extLst>
          </p:cNvPr>
          <p:cNvSpPr>
            <a:spLocks noGrp="1"/>
          </p:cNvSpPr>
          <p:nvPr>
            <p:ph type="body" sz="quarter" idx="36"/>
          </p:nvPr>
        </p:nvSpPr>
        <p:spPr>
          <a:xfrm>
            <a:off x="609600" y="1453488"/>
            <a:ext cx="4462272" cy="203533"/>
          </a:xfrm>
        </p:spPr>
        <p:txBody>
          <a:bodyPr/>
          <a:lstStyle/>
          <a:p>
            <a:r>
              <a:rPr lang="en-US" dirty="0"/>
              <a:t>Merchant Outlets (per 1,000)</a:t>
            </a:r>
          </a:p>
        </p:txBody>
      </p:sp>
      <p:sp>
        <p:nvSpPr>
          <p:cNvPr id="10" name="Text Placeholder 9">
            <a:extLst>
              <a:ext uri="{FF2B5EF4-FFF2-40B4-BE49-F238E27FC236}">
                <a16:creationId xmlns:a16="http://schemas.microsoft.com/office/drawing/2014/main" id="{D801AC41-9EF9-5A44-AACA-EEC6034EF2F4}"/>
              </a:ext>
            </a:extLst>
          </p:cNvPr>
          <p:cNvSpPr>
            <a:spLocks noGrp="1"/>
          </p:cNvSpPr>
          <p:nvPr>
            <p:ph type="body" sz="quarter" idx="37"/>
          </p:nvPr>
        </p:nvSpPr>
        <p:spPr>
          <a:xfrm>
            <a:off x="6266688" y="1453488"/>
            <a:ext cx="4462272" cy="203533"/>
          </a:xfrm>
        </p:spPr>
        <p:txBody>
          <a:bodyPr/>
          <a:lstStyle/>
          <a:p>
            <a:r>
              <a:rPr lang="en-US" dirty="0"/>
              <a:t>Cross-border Merchant Value Share</a:t>
            </a:r>
          </a:p>
        </p:txBody>
      </p:sp>
      <p:sp>
        <p:nvSpPr>
          <p:cNvPr id="13" name="Text Placeholder 12">
            <a:extLst>
              <a:ext uri="{FF2B5EF4-FFF2-40B4-BE49-F238E27FC236}">
                <a16:creationId xmlns:a16="http://schemas.microsoft.com/office/drawing/2014/main" id="{049457E9-BF7E-B544-B26A-41B1EAF9D6D1}"/>
              </a:ext>
            </a:extLst>
          </p:cNvPr>
          <p:cNvSpPr>
            <a:spLocks noGrp="1"/>
          </p:cNvSpPr>
          <p:nvPr>
            <p:ph type="body" sz="quarter" idx="40"/>
          </p:nvPr>
        </p:nvSpPr>
        <p:spPr>
          <a:xfrm>
            <a:off x="609600" y="4145881"/>
            <a:ext cx="4462272" cy="203533"/>
          </a:xfrm>
        </p:spPr>
        <p:txBody>
          <a:bodyPr/>
          <a:lstStyle/>
          <a:p>
            <a:r>
              <a:rPr lang="sr-Latn-RS" dirty="0"/>
              <a:t>Payment Value</a:t>
            </a:r>
            <a:r>
              <a:rPr lang="en-US" dirty="0"/>
              <a:t> over Total Visa Volume</a:t>
            </a:r>
          </a:p>
        </p:txBody>
      </p:sp>
      <p:sp>
        <p:nvSpPr>
          <p:cNvPr id="14" name="Text Placeholder 13">
            <a:extLst>
              <a:ext uri="{FF2B5EF4-FFF2-40B4-BE49-F238E27FC236}">
                <a16:creationId xmlns:a16="http://schemas.microsoft.com/office/drawing/2014/main" id="{561564E6-B504-A045-B7A0-860A780C724D}"/>
              </a:ext>
            </a:extLst>
          </p:cNvPr>
          <p:cNvSpPr>
            <a:spLocks noGrp="1"/>
          </p:cNvSpPr>
          <p:nvPr>
            <p:ph type="body" sz="quarter" idx="41"/>
          </p:nvPr>
        </p:nvSpPr>
        <p:spPr>
          <a:xfrm>
            <a:off x="6266688" y="4145881"/>
            <a:ext cx="4462272" cy="198936"/>
          </a:xfrm>
        </p:spPr>
        <p:txBody>
          <a:bodyPr/>
          <a:lstStyle/>
          <a:p>
            <a:pPr marL="0" indent="0">
              <a:buNone/>
            </a:pPr>
            <a:r>
              <a:rPr lang="sr-Latn-RS" dirty="0"/>
              <a:t>Cross-border Payment Value Share</a:t>
            </a:r>
            <a:endParaRPr lang="en-US" dirty="0"/>
          </a:p>
        </p:txBody>
      </p:sp>
      <p:sp>
        <p:nvSpPr>
          <p:cNvPr id="7" name="Title 6">
            <a:extLst>
              <a:ext uri="{FF2B5EF4-FFF2-40B4-BE49-F238E27FC236}">
                <a16:creationId xmlns:a16="http://schemas.microsoft.com/office/drawing/2014/main" id="{52D0DD86-7F7D-944E-B3D0-32C5F297314D}"/>
              </a:ext>
            </a:extLst>
          </p:cNvPr>
          <p:cNvSpPr>
            <a:spLocks noGrp="1"/>
          </p:cNvSpPr>
          <p:nvPr>
            <p:ph type="title"/>
          </p:nvPr>
        </p:nvSpPr>
        <p:spPr>
          <a:xfrm>
            <a:off x="609600" y="492133"/>
            <a:ext cx="10972800" cy="236825"/>
          </a:xfrm>
        </p:spPr>
        <p:txBody>
          <a:bodyPr/>
          <a:lstStyle/>
          <a:p>
            <a:r>
              <a:rPr lang="en-US" sz="2800" dirty="0"/>
              <a:t>Regional Insights</a:t>
            </a:r>
          </a:p>
        </p:txBody>
      </p:sp>
      <p:sp>
        <p:nvSpPr>
          <p:cNvPr id="17" name="Text Placeholder 16">
            <a:extLst>
              <a:ext uri="{FF2B5EF4-FFF2-40B4-BE49-F238E27FC236}">
                <a16:creationId xmlns:a16="http://schemas.microsoft.com/office/drawing/2014/main" id="{D4C6B773-012F-2349-8EFE-0AAC6780CE1E}"/>
              </a:ext>
            </a:extLst>
          </p:cNvPr>
          <p:cNvSpPr>
            <a:spLocks noGrp="1"/>
          </p:cNvSpPr>
          <p:nvPr>
            <p:ph type="body" sz="quarter" idx="30"/>
          </p:nvPr>
        </p:nvSpPr>
        <p:spPr/>
        <p:txBody>
          <a:bodyPr/>
          <a:lstStyle/>
          <a:p>
            <a:r>
              <a:rPr lang="en-US" dirty="0"/>
              <a:t>Visa Information</a:t>
            </a:r>
          </a:p>
        </p:txBody>
      </p:sp>
      <p:pic>
        <p:nvPicPr>
          <p:cNvPr id="21" name="Graphic 20">
            <a:extLst>
              <a:ext uri="{FF2B5EF4-FFF2-40B4-BE49-F238E27FC236}">
                <a16:creationId xmlns:a16="http://schemas.microsoft.com/office/drawing/2014/main" id="{A03CD187-D6CB-40D8-BD5F-BB9A320D9FC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600" y="996288"/>
            <a:ext cx="457200" cy="457200"/>
          </a:xfrm>
          <a:prstGeom prst="rect">
            <a:avLst/>
          </a:prstGeom>
        </p:spPr>
      </p:pic>
      <p:pic>
        <p:nvPicPr>
          <p:cNvPr id="23" name="Graphic 22">
            <a:extLst>
              <a:ext uri="{FF2B5EF4-FFF2-40B4-BE49-F238E27FC236}">
                <a16:creationId xmlns:a16="http://schemas.microsoft.com/office/drawing/2014/main" id="{121F06A0-D242-4F0B-864D-DEC0AE7854A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9600" y="3597241"/>
            <a:ext cx="548640" cy="548640"/>
          </a:xfrm>
          <a:prstGeom prst="rect">
            <a:avLst/>
          </a:prstGeom>
        </p:spPr>
      </p:pic>
      <p:pic>
        <p:nvPicPr>
          <p:cNvPr id="24" name="Graphic 23">
            <a:extLst>
              <a:ext uri="{FF2B5EF4-FFF2-40B4-BE49-F238E27FC236}">
                <a16:creationId xmlns:a16="http://schemas.microsoft.com/office/drawing/2014/main" id="{46F94D55-E6E2-4510-8C5A-0374560A61F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66688" y="3597241"/>
            <a:ext cx="548640" cy="548640"/>
          </a:xfrm>
          <a:prstGeom prst="rect">
            <a:avLst/>
          </a:prstGeom>
        </p:spPr>
      </p:pic>
      <p:pic>
        <p:nvPicPr>
          <p:cNvPr id="25" name="Picture 2" descr="Albania Flag">
            <a:extLst>
              <a:ext uri="{FF2B5EF4-FFF2-40B4-BE49-F238E27FC236}">
                <a16:creationId xmlns:a16="http://schemas.microsoft.com/office/drawing/2014/main" id="{9A9A4E52-E00F-4BF1-A073-9351B6F0F6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8629" y="474725"/>
            <a:ext cx="783770" cy="52156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Graphic 27">
            <a:extLst>
              <a:ext uri="{FF2B5EF4-FFF2-40B4-BE49-F238E27FC236}">
                <a16:creationId xmlns:a16="http://schemas.microsoft.com/office/drawing/2014/main" id="{DA1B3E98-4573-4E31-AADE-861F3FD19B6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66688" y="904848"/>
            <a:ext cx="548640" cy="548640"/>
          </a:xfrm>
          <a:prstGeom prst="rect">
            <a:avLst/>
          </a:prstGeom>
        </p:spPr>
      </p:pic>
      <p:grpSp>
        <p:nvGrpSpPr>
          <p:cNvPr id="32" name="Group 31">
            <a:extLst>
              <a:ext uri="{FF2B5EF4-FFF2-40B4-BE49-F238E27FC236}">
                <a16:creationId xmlns:a16="http://schemas.microsoft.com/office/drawing/2014/main" id="{54CC89A4-D02C-4DFF-8F89-23C0059EFF83}"/>
              </a:ext>
            </a:extLst>
          </p:cNvPr>
          <p:cNvGrpSpPr/>
          <p:nvPr/>
        </p:nvGrpSpPr>
        <p:grpSpPr>
          <a:xfrm>
            <a:off x="792479" y="1801488"/>
            <a:ext cx="548640" cy="513735"/>
            <a:chOff x="609600" y="1657021"/>
            <a:chExt cx="548640" cy="513735"/>
          </a:xfrm>
        </p:grpSpPr>
        <p:pic>
          <p:nvPicPr>
            <p:cNvPr id="29" name="Picture 2" descr="Albania Flag">
              <a:extLst>
                <a:ext uri="{FF2B5EF4-FFF2-40B4-BE49-F238E27FC236}">
                  <a16:creationId xmlns:a16="http://schemas.microsoft.com/office/drawing/2014/main" id="{882E6EC3-E54C-499C-B93E-E95D5E51C4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1657021"/>
              <a:ext cx="548640" cy="365095"/>
            </a:xfrm>
            <a:prstGeom prst="rect">
              <a:avLst/>
            </a:prstGeom>
            <a:noFill/>
            <a:extLst>
              <a:ext uri="{909E8E84-426E-40DD-AFC4-6F175D3DCCD1}">
                <a14:hiddenFill xmlns:a14="http://schemas.microsoft.com/office/drawing/2010/main">
                  <a:solidFill>
                    <a:srgbClr val="FFFFFF"/>
                  </a:solidFill>
                </a14:hiddenFill>
              </a:ext>
            </a:extLst>
          </p:spPr>
        </p:pic>
        <p:sp>
          <p:nvSpPr>
            <p:cNvPr id="31" name="Footer Placeholder 2">
              <a:extLst>
                <a:ext uri="{FF2B5EF4-FFF2-40B4-BE49-F238E27FC236}">
                  <a16:creationId xmlns:a16="http://schemas.microsoft.com/office/drawing/2014/main" id="{7FF25B80-0850-4A18-AE5B-B24434304249}"/>
                </a:ext>
              </a:extLst>
            </p:cNvPr>
            <p:cNvSpPr txBox="1">
              <a:spLocks/>
            </p:cNvSpPr>
            <p:nvPr/>
          </p:nvSpPr>
          <p:spPr>
            <a:xfrm>
              <a:off x="609600" y="2022116"/>
              <a:ext cx="548640" cy="148640"/>
            </a:xfrm>
            <a:prstGeom prst="rect">
              <a:avLst/>
            </a:prstGeom>
          </p:spPr>
          <p:txBody>
            <a:bodyPr vert="horz" lIns="0" tIns="0" rIns="0" bIns="0" rtlCol="0" anchor="t" anchorCtr="0">
              <a:noAutofit/>
            </a:bodyPr>
            <a:lstStyle>
              <a:defPPr>
                <a:defRPr lang="en-US"/>
              </a:defPPr>
              <a:lvl1pPr marL="0" algn="r" defTabSz="457200" rtl="0" eaLnBrk="1" latinLnBrk="0" hangingPunct="1">
                <a:defRPr sz="600" kern="1200" baseline="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1"/>
                  </a:solidFill>
                </a:rPr>
                <a:t>Albania</a:t>
              </a:r>
            </a:p>
          </p:txBody>
        </p:sp>
      </p:grpSp>
      <p:grpSp>
        <p:nvGrpSpPr>
          <p:cNvPr id="33" name="Group 32">
            <a:extLst>
              <a:ext uri="{FF2B5EF4-FFF2-40B4-BE49-F238E27FC236}">
                <a16:creationId xmlns:a16="http://schemas.microsoft.com/office/drawing/2014/main" id="{826B58C6-DD34-43A8-9BF5-047CACD25004}"/>
              </a:ext>
            </a:extLst>
          </p:cNvPr>
          <p:cNvGrpSpPr/>
          <p:nvPr/>
        </p:nvGrpSpPr>
        <p:grpSpPr>
          <a:xfrm>
            <a:off x="673813" y="2368915"/>
            <a:ext cx="785972" cy="513735"/>
            <a:chOff x="490934" y="2224448"/>
            <a:chExt cx="785972" cy="513735"/>
          </a:xfrm>
        </p:grpSpPr>
        <p:pic>
          <p:nvPicPr>
            <p:cNvPr id="1026" name="Picture 2" descr="Flags, Symbols, &amp; Currencies of Montenegro - World Atlas">
              <a:extLst>
                <a:ext uri="{FF2B5EF4-FFF2-40B4-BE49-F238E27FC236}">
                  <a16:creationId xmlns:a16="http://schemas.microsoft.com/office/drawing/2014/main" id="{4F12D381-A736-4164-BBE4-90D6FAF717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1" y="2224448"/>
              <a:ext cx="548640" cy="365095"/>
            </a:xfrm>
            <a:prstGeom prst="rect">
              <a:avLst/>
            </a:prstGeom>
            <a:noFill/>
            <a:extLst>
              <a:ext uri="{909E8E84-426E-40DD-AFC4-6F175D3DCCD1}">
                <a14:hiddenFill xmlns:a14="http://schemas.microsoft.com/office/drawing/2010/main">
                  <a:solidFill>
                    <a:srgbClr val="FFFFFF"/>
                  </a:solidFill>
                </a14:hiddenFill>
              </a:ext>
            </a:extLst>
          </p:spPr>
        </p:pic>
        <p:sp>
          <p:nvSpPr>
            <p:cNvPr id="34" name="Footer Placeholder 2">
              <a:extLst>
                <a:ext uri="{FF2B5EF4-FFF2-40B4-BE49-F238E27FC236}">
                  <a16:creationId xmlns:a16="http://schemas.microsoft.com/office/drawing/2014/main" id="{870CCB91-7699-45CD-8E00-C4190E29A7B8}"/>
                </a:ext>
              </a:extLst>
            </p:cNvPr>
            <p:cNvSpPr txBox="1">
              <a:spLocks/>
            </p:cNvSpPr>
            <p:nvPr/>
          </p:nvSpPr>
          <p:spPr>
            <a:xfrm>
              <a:off x="490934" y="2589543"/>
              <a:ext cx="785972" cy="148640"/>
            </a:xfrm>
            <a:prstGeom prst="rect">
              <a:avLst/>
            </a:prstGeom>
          </p:spPr>
          <p:txBody>
            <a:bodyPr vert="horz" lIns="0" tIns="0" rIns="0" bIns="0" rtlCol="0" anchor="t" anchorCtr="0">
              <a:noAutofit/>
            </a:bodyPr>
            <a:lstStyle>
              <a:defPPr>
                <a:defRPr lang="en-US"/>
              </a:defPPr>
              <a:lvl1pPr marL="0" algn="r" defTabSz="457200" rtl="0" eaLnBrk="1" latinLnBrk="0" hangingPunct="1">
                <a:defRPr sz="600" kern="1200" baseline="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1"/>
                  </a:solidFill>
                </a:rPr>
                <a:t>Montenegro</a:t>
              </a:r>
            </a:p>
          </p:txBody>
        </p:sp>
      </p:grpSp>
      <p:grpSp>
        <p:nvGrpSpPr>
          <p:cNvPr id="35" name="Group 34">
            <a:extLst>
              <a:ext uri="{FF2B5EF4-FFF2-40B4-BE49-F238E27FC236}">
                <a16:creationId xmlns:a16="http://schemas.microsoft.com/office/drawing/2014/main" id="{DE9CCF38-D32C-41AC-A63F-54E046493E1F}"/>
              </a:ext>
            </a:extLst>
          </p:cNvPr>
          <p:cNvGrpSpPr/>
          <p:nvPr/>
        </p:nvGrpSpPr>
        <p:grpSpPr>
          <a:xfrm>
            <a:off x="792479" y="2936342"/>
            <a:ext cx="548641" cy="539383"/>
            <a:chOff x="609600" y="2791875"/>
            <a:chExt cx="548641" cy="539383"/>
          </a:xfrm>
        </p:grpSpPr>
        <p:pic>
          <p:nvPicPr>
            <p:cNvPr id="1028" name="Picture 4" descr="serbia flag - IBELONG">
              <a:extLst>
                <a:ext uri="{FF2B5EF4-FFF2-40B4-BE49-F238E27FC236}">
                  <a16:creationId xmlns:a16="http://schemas.microsoft.com/office/drawing/2014/main" id="{94D0FFDF-448C-4953-A4C3-3FEAD8DD1C5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1" y="2791875"/>
              <a:ext cx="548640" cy="365095"/>
            </a:xfrm>
            <a:prstGeom prst="rect">
              <a:avLst/>
            </a:prstGeom>
            <a:noFill/>
            <a:extLst>
              <a:ext uri="{909E8E84-426E-40DD-AFC4-6F175D3DCCD1}">
                <a14:hiddenFill xmlns:a14="http://schemas.microsoft.com/office/drawing/2010/main">
                  <a:solidFill>
                    <a:srgbClr val="FFFFFF"/>
                  </a:solidFill>
                </a14:hiddenFill>
              </a:ext>
            </a:extLst>
          </p:spPr>
        </p:pic>
        <p:sp>
          <p:nvSpPr>
            <p:cNvPr id="37" name="Footer Placeholder 2">
              <a:extLst>
                <a:ext uri="{FF2B5EF4-FFF2-40B4-BE49-F238E27FC236}">
                  <a16:creationId xmlns:a16="http://schemas.microsoft.com/office/drawing/2014/main" id="{EB6980EC-834A-4854-9E13-98D5EBABCF69}"/>
                </a:ext>
              </a:extLst>
            </p:cNvPr>
            <p:cNvSpPr txBox="1">
              <a:spLocks/>
            </p:cNvSpPr>
            <p:nvPr/>
          </p:nvSpPr>
          <p:spPr>
            <a:xfrm>
              <a:off x="609600" y="3156970"/>
              <a:ext cx="548640" cy="174288"/>
            </a:xfrm>
            <a:prstGeom prst="rect">
              <a:avLst/>
            </a:prstGeom>
          </p:spPr>
          <p:txBody>
            <a:bodyPr vert="horz" lIns="0" tIns="0" rIns="0" bIns="0" rtlCol="0" anchor="t" anchorCtr="0">
              <a:noAutofit/>
            </a:bodyPr>
            <a:lstStyle>
              <a:defPPr>
                <a:defRPr lang="en-US"/>
              </a:defPPr>
              <a:lvl1pPr marL="0" algn="r" defTabSz="457200" rtl="0" eaLnBrk="1" latinLnBrk="0" hangingPunct="1">
                <a:defRPr sz="600" kern="1200" baseline="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1"/>
                  </a:solidFill>
                </a:rPr>
                <a:t>Serbia</a:t>
              </a:r>
            </a:p>
          </p:txBody>
        </p:sp>
      </p:grpSp>
      <p:sp>
        <p:nvSpPr>
          <p:cNvPr id="39" name="Text Placeholder 4">
            <a:extLst>
              <a:ext uri="{FF2B5EF4-FFF2-40B4-BE49-F238E27FC236}">
                <a16:creationId xmlns:a16="http://schemas.microsoft.com/office/drawing/2014/main" id="{6EC2D544-6C3A-45D8-A30A-C1FB269DC621}"/>
              </a:ext>
            </a:extLst>
          </p:cNvPr>
          <p:cNvSpPr>
            <a:spLocks noGrp="1"/>
          </p:cNvSpPr>
          <p:nvPr>
            <p:ph type="body" sz="quarter" idx="32"/>
          </p:nvPr>
        </p:nvSpPr>
        <p:spPr>
          <a:xfrm>
            <a:off x="1459784" y="1865018"/>
            <a:ext cx="548639" cy="236046"/>
          </a:xfrm>
        </p:spPr>
        <p:txBody>
          <a:bodyPr/>
          <a:lstStyle/>
          <a:p>
            <a:r>
              <a:rPr lang="en-US" sz="1600" dirty="0"/>
              <a:t>4</a:t>
            </a:r>
            <a:endParaRPr lang="en-US" sz="800" dirty="0"/>
          </a:p>
        </p:txBody>
      </p:sp>
      <p:sp>
        <p:nvSpPr>
          <p:cNvPr id="40" name="Text Placeholder 4">
            <a:extLst>
              <a:ext uri="{FF2B5EF4-FFF2-40B4-BE49-F238E27FC236}">
                <a16:creationId xmlns:a16="http://schemas.microsoft.com/office/drawing/2014/main" id="{B24ED456-402C-4148-8518-B9693A4CB221}"/>
              </a:ext>
            </a:extLst>
          </p:cNvPr>
          <p:cNvSpPr txBox="1">
            <a:spLocks/>
          </p:cNvSpPr>
          <p:nvPr/>
        </p:nvSpPr>
        <p:spPr>
          <a:xfrm>
            <a:off x="7030323" y="1865018"/>
            <a:ext cx="548639" cy="236046"/>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600"/>
              </a:spcBef>
              <a:buFont typeface="Visa Dialect Regular" pitchFamily="2" charset="0"/>
              <a:buNone/>
              <a:defRPr sz="6600" b="0" i="0" kern="1200">
                <a:solidFill>
                  <a:schemeClr val="accent1"/>
                </a:solidFill>
                <a:latin typeface="Visa Dialect Medium" pitchFamily="2" charset="77"/>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64</a:t>
            </a:r>
            <a:r>
              <a:rPr lang="en-US" sz="1100" dirty="0"/>
              <a:t>%</a:t>
            </a:r>
            <a:endParaRPr lang="en-US" sz="800" dirty="0"/>
          </a:p>
        </p:txBody>
      </p:sp>
      <p:sp>
        <p:nvSpPr>
          <p:cNvPr id="41" name="Text Placeholder 4">
            <a:extLst>
              <a:ext uri="{FF2B5EF4-FFF2-40B4-BE49-F238E27FC236}">
                <a16:creationId xmlns:a16="http://schemas.microsoft.com/office/drawing/2014/main" id="{CB2B3C3F-4E99-4970-A070-EC1910606547}"/>
              </a:ext>
            </a:extLst>
          </p:cNvPr>
          <p:cNvSpPr txBox="1">
            <a:spLocks/>
          </p:cNvSpPr>
          <p:nvPr/>
        </p:nvSpPr>
        <p:spPr>
          <a:xfrm>
            <a:off x="1459783" y="2430572"/>
            <a:ext cx="548639" cy="236046"/>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600"/>
              </a:spcBef>
              <a:buFont typeface="Visa Dialect Regular" pitchFamily="2" charset="0"/>
              <a:buNone/>
              <a:defRPr sz="6600" b="0" i="0" kern="1200">
                <a:solidFill>
                  <a:schemeClr val="accent1"/>
                </a:solidFill>
                <a:latin typeface="Visa Dialect Medium" pitchFamily="2" charset="77"/>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19</a:t>
            </a:r>
            <a:endParaRPr lang="en-US" sz="800" dirty="0"/>
          </a:p>
        </p:txBody>
      </p:sp>
      <p:sp>
        <p:nvSpPr>
          <p:cNvPr id="42" name="Text Placeholder 4">
            <a:extLst>
              <a:ext uri="{FF2B5EF4-FFF2-40B4-BE49-F238E27FC236}">
                <a16:creationId xmlns:a16="http://schemas.microsoft.com/office/drawing/2014/main" id="{B4F686ED-43B9-4566-A0CB-F2B46074B61E}"/>
              </a:ext>
            </a:extLst>
          </p:cNvPr>
          <p:cNvSpPr txBox="1">
            <a:spLocks/>
          </p:cNvSpPr>
          <p:nvPr/>
        </p:nvSpPr>
        <p:spPr>
          <a:xfrm>
            <a:off x="1459782" y="2992487"/>
            <a:ext cx="548639" cy="236046"/>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600"/>
              </a:spcBef>
              <a:buFont typeface="Visa Dialect Regular" pitchFamily="2" charset="0"/>
              <a:buNone/>
              <a:defRPr sz="6600" b="0" i="0" kern="1200">
                <a:solidFill>
                  <a:schemeClr val="accent1"/>
                </a:solidFill>
                <a:latin typeface="Visa Dialect Medium" pitchFamily="2" charset="77"/>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12</a:t>
            </a:r>
            <a:endParaRPr lang="en-US" sz="800" dirty="0"/>
          </a:p>
        </p:txBody>
      </p:sp>
      <p:grpSp>
        <p:nvGrpSpPr>
          <p:cNvPr id="43" name="Group 42">
            <a:extLst>
              <a:ext uri="{FF2B5EF4-FFF2-40B4-BE49-F238E27FC236}">
                <a16:creationId xmlns:a16="http://schemas.microsoft.com/office/drawing/2014/main" id="{7F3A0C2D-8649-4E52-B993-7B49F158AA1B}"/>
              </a:ext>
            </a:extLst>
          </p:cNvPr>
          <p:cNvGrpSpPr/>
          <p:nvPr/>
        </p:nvGrpSpPr>
        <p:grpSpPr>
          <a:xfrm>
            <a:off x="6363019" y="1803422"/>
            <a:ext cx="548640" cy="513735"/>
            <a:chOff x="609600" y="1657021"/>
            <a:chExt cx="548640" cy="513735"/>
          </a:xfrm>
        </p:grpSpPr>
        <p:pic>
          <p:nvPicPr>
            <p:cNvPr id="44" name="Picture 2" descr="Albania Flag">
              <a:extLst>
                <a:ext uri="{FF2B5EF4-FFF2-40B4-BE49-F238E27FC236}">
                  <a16:creationId xmlns:a16="http://schemas.microsoft.com/office/drawing/2014/main" id="{8E7B51EF-806F-4D72-A68D-DB27BB7751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1657021"/>
              <a:ext cx="548640" cy="365095"/>
            </a:xfrm>
            <a:prstGeom prst="rect">
              <a:avLst/>
            </a:prstGeom>
            <a:noFill/>
            <a:extLst>
              <a:ext uri="{909E8E84-426E-40DD-AFC4-6F175D3DCCD1}">
                <a14:hiddenFill xmlns:a14="http://schemas.microsoft.com/office/drawing/2010/main">
                  <a:solidFill>
                    <a:srgbClr val="FFFFFF"/>
                  </a:solidFill>
                </a14:hiddenFill>
              </a:ext>
            </a:extLst>
          </p:spPr>
        </p:pic>
        <p:sp>
          <p:nvSpPr>
            <p:cNvPr id="45" name="Footer Placeholder 2">
              <a:extLst>
                <a:ext uri="{FF2B5EF4-FFF2-40B4-BE49-F238E27FC236}">
                  <a16:creationId xmlns:a16="http://schemas.microsoft.com/office/drawing/2014/main" id="{3A460D97-60E7-4AC1-ACC9-CAFD0D060E97}"/>
                </a:ext>
              </a:extLst>
            </p:cNvPr>
            <p:cNvSpPr txBox="1">
              <a:spLocks/>
            </p:cNvSpPr>
            <p:nvPr/>
          </p:nvSpPr>
          <p:spPr>
            <a:xfrm>
              <a:off x="609600" y="2022116"/>
              <a:ext cx="548640" cy="148640"/>
            </a:xfrm>
            <a:prstGeom prst="rect">
              <a:avLst/>
            </a:prstGeom>
          </p:spPr>
          <p:txBody>
            <a:bodyPr vert="horz" lIns="0" tIns="0" rIns="0" bIns="0" rtlCol="0" anchor="t" anchorCtr="0">
              <a:noAutofit/>
            </a:bodyPr>
            <a:lstStyle>
              <a:defPPr>
                <a:defRPr lang="en-US"/>
              </a:defPPr>
              <a:lvl1pPr marL="0" algn="r" defTabSz="457200" rtl="0" eaLnBrk="1" latinLnBrk="0" hangingPunct="1">
                <a:defRPr sz="600" kern="1200" baseline="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1"/>
                  </a:solidFill>
                </a:rPr>
                <a:t>Albania</a:t>
              </a:r>
            </a:p>
          </p:txBody>
        </p:sp>
      </p:grpSp>
      <p:grpSp>
        <p:nvGrpSpPr>
          <p:cNvPr id="46" name="Group 45">
            <a:extLst>
              <a:ext uri="{FF2B5EF4-FFF2-40B4-BE49-F238E27FC236}">
                <a16:creationId xmlns:a16="http://schemas.microsoft.com/office/drawing/2014/main" id="{6F5AC3A6-CC2F-4AEA-8F98-BE33059845DA}"/>
              </a:ext>
            </a:extLst>
          </p:cNvPr>
          <p:cNvGrpSpPr/>
          <p:nvPr/>
        </p:nvGrpSpPr>
        <p:grpSpPr>
          <a:xfrm>
            <a:off x="6244353" y="2370849"/>
            <a:ext cx="785972" cy="513735"/>
            <a:chOff x="490934" y="2224448"/>
            <a:chExt cx="785972" cy="513735"/>
          </a:xfrm>
        </p:grpSpPr>
        <p:pic>
          <p:nvPicPr>
            <p:cNvPr id="47" name="Picture 2" descr="Flags, Symbols, &amp; Currencies of Montenegro - World Atlas">
              <a:extLst>
                <a:ext uri="{FF2B5EF4-FFF2-40B4-BE49-F238E27FC236}">
                  <a16:creationId xmlns:a16="http://schemas.microsoft.com/office/drawing/2014/main" id="{78267621-9CF4-4F10-9790-B130B446AB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1" y="2224448"/>
              <a:ext cx="548640" cy="365095"/>
            </a:xfrm>
            <a:prstGeom prst="rect">
              <a:avLst/>
            </a:prstGeom>
            <a:noFill/>
            <a:extLst>
              <a:ext uri="{909E8E84-426E-40DD-AFC4-6F175D3DCCD1}">
                <a14:hiddenFill xmlns:a14="http://schemas.microsoft.com/office/drawing/2010/main">
                  <a:solidFill>
                    <a:srgbClr val="FFFFFF"/>
                  </a:solidFill>
                </a14:hiddenFill>
              </a:ext>
            </a:extLst>
          </p:spPr>
        </p:pic>
        <p:sp>
          <p:nvSpPr>
            <p:cNvPr id="48" name="Footer Placeholder 2">
              <a:extLst>
                <a:ext uri="{FF2B5EF4-FFF2-40B4-BE49-F238E27FC236}">
                  <a16:creationId xmlns:a16="http://schemas.microsoft.com/office/drawing/2014/main" id="{C128A7C0-FEDA-471D-983D-B29F3899B7F6}"/>
                </a:ext>
              </a:extLst>
            </p:cNvPr>
            <p:cNvSpPr txBox="1">
              <a:spLocks/>
            </p:cNvSpPr>
            <p:nvPr/>
          </p:nvSpPr>
          <p:spPr>
            <a:xfrm>
              <a:off x="490934" y="2589543"/>
              <a:ext cx="785972" cy="148640"/>
            </a:xfrm>
            <a:prstGeom prst="rect">
              <a:avLst/>
            </a:prstGeom>
          </p:spPr>
          <p:txBody>
            <a:bodyPr vert="horz" lIns="0" tIns="0" rIns="0" bIns="0" rtlCol="0" anchor="t" anchorCtr="0">
              <a:noAutofit/>
            </a:bodyPr>
            <a:lstStyle>
              <a:defPPr>
                <a:defRPr lang="en-US"/>
              </a:defPPr>
              <a:lvl1pPr marL="0" algn="r" defTabSz="457200" rtl="0" eaLnBrk="1" latinLnBrk="0" hangingPunct="1">
                <a:defRPr sz="600" kern="1200" baseline="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1"/>
                  </a:solidFill>
                </a:rPr>
                <a:t>Montenegro</a:t>
              </a:r>
            </a:p>
          </p:txBody>
        </p:sp>
      </p:grpSp>
      <p:grpSp>
        <p:nvGrpSpPr>
          <p:cNvPr id="49" name="Group 48">
            <a:extLst>
              <a:ext uri="{FF2B5EF4-FFF2-40B4-BE49-F238E27FC236}">
                <a16:creationId xmlns:a16="http://schemas.microsoft.com/office/drawing/2014/main" id="{D2BF6EEE-ACEC-4F8B-9170-4D6E36AB3182}"/>
              </a:ext>
            </a:extLst>
          </p:cNvPr>
          <p:cNvGrpSpPr/>
          <p:nvPr/>
        </p:nvGrpSpPr>
        <p:grpSpPr>
          <a:xfrm>
            <a:off x="6363019" y="2938276"/>
            <a:ext cx="548641" cy="539383"/>
            <a:chOff x="609600" y="2791875"/>
            <a:chExt cx="548641" cy="539383"/>
          </a:xfrm>
        </p:grpSpPr>
        <p:pic>
          <p:nvPicPr>
            <p:cNvPr id="50" name="Picture 4" descr="serbia flag - IBELONG">
              <a:extLst>
                <a:ext uri="{FF2B5EF4-FFF2-40B4-BE49-F238E27FC236}">
                  <a16:creationId xmlns:a16="http://schemas.microsoft.com/office/drawing/2014/main" id="{99B63F18-DFE2-454A-804E-4488DC54E2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1" y="2791875"/>
              <a:ext cx="548640" cy="365095"/>
            </a:xfrm>
            <a:prstGeom prst="rect">
              <a:avLst/>
            </a:prstGeom>
            <a:noFill/>
            <a:extLst>
              <a:ext uri="{909E8E84-426E-40DD-AFC4-6F175D3DCCD1}">
                <a14:hiddenFill xmlns:a14="http://schemas.microsoft.com/office/drawing/2010/main">
                  <a:solidFill>
                    <a:srgbClr val="FFFFFF"/>
                  </a:solidFill>
                </a14:hiddenFill>
              </a:ext>
            </a:extLst>
          </p:spPr>
        </p:pic>
        <p:sp>
          <p:nvSpPr>
            <p:cNvPr id="51" name="Footer Placeholder 2">
              <a:extLst>
                <a:ext uri="{FF2B5EF4-FFF2-40B4-BE49-F238E27FC236}">
                  <a16:creationId xmlns:a16="http://schemas.microsoft.com/office/drawing/2014/main" id="{427B3641-5D13-4D89-BE88-951D024B7446}"/>
                </a:ext>
              </a:extLst>
            </p:cNvPr>
            <p:cNvSpPr txBox="1">
              <a:spLocks/>
            </p:cNvSpPr>
            <p:nvPr/>
          </p:nvSpPr>
          <p:spPr>
            <a:xfrm>
              <a:off x="609600" y="3156970"/>
              <a:ext cx="548640" cy="174288"/>
            </a:xfrm>
            <a:prstGeom prst="rect">
              <a:avLst/>
            </a:prstGeom>
          </p:spPr>
          <p:txBody>
            <a:bodyPr vert="horz" lIns="0" tIns="0" rIns="0" bIns="0" rtlCol="0" anchor="t" anchorCtr="0">
              <a:noAutofit/>
            </a:bodyPr>
            <a:lstStyle>
              <a:defPPr>
                <a:defRPr lang="en-US"/>
              </a:defPPr>
              <a:lvl1pPr marL="0" algn="r" defTabSz="457200" rtl="0" eaLnBrk="1" latinLnBrk="0" hangingPunct="1">
                <a:defRPr sz="600" kern="1200" baseline="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1"/>
                  </a:solidFill>
                </a:rPr>
                <a:t>Serbia</a:t>
              </a:r>
            </a:p>
          </p:txBody>
        </p:sp>
      </p:grpSp>
      <p:grpSp>
        <p:nvGrpSpPr>
          <p:cNvPr id="52" name="Group 51">
            <a:extLst>
              <a:ext uri="{FF2B5EF4-FFF2-40B4-BE49-F238E27FC236}">
                <a16:creationId xmlns:a16="http://schemas.microsoft.com/office/drawing/2014/main" id="{B7AC3866-86E8-4074-801F-0D6B82DD6852}"/>
              </a:ext>
            </a:extLst>
          </p:cNvPr>
          <p:cNvGrpSpPr/>
          <p:nvPr/>
        </p:nvGrpSpPr>
        <p:grpSpPr>
          <a:xfrm>
            <a:off x="792479" y="4491764"/>
            <a:ext cx="548640" cy="513735"/>
            <a:chOff x="609600" y="1657021"/>
            <a:chExt cx="548640" cy="513735"/>
          </a:xfrm>
        </p:grpSpPr>
        <p:pic>
          <p:nvPicPr>
            <p:cNvPr id="53" name="Picture 2" descr="Albania Flag">
              <a:extLst>
                <a:ext uri="{FF2B5EF4-FFF2-40B4-BE49-F238E27FC236}">
                  <a16:creationId xmlns:a16="http://schemas.microsoft.com/office/drawing/2014/main" id="{E71E3770-69D9-4B7E-BF23-A8857E13A5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1657021"/>
              <a:ext cx="548640" cy="365095"/>
            </a:xfrm>
            <a:prstGeom prst="rect">
              <a:avLst/>
            </a:prstGeom>
            <a:noFill/>
            <a:extLst>
              <a:ext uri="{909E8E84-426E-40DD-AFC4-6F175D3DCCD1}">
                <a14:hiddenFill xmlns:a14="http://schemas.microsoft.com/office/drawing/2010/main">
                  <a:solidFill>
                    <a:srgbClr val="FFFFFF"/>
                  </a:solidFill>
                </a14:hiddenFill>
              </a:ext>
            </a:extLst>
          </p:spPr>
        </p:pic>
        <p:sp>
          <p:nvSpPr>
            <p:cNvPr id="54" name="Footer Placeholder 2">
              <a:extLst>
                <a:ext uri="{FF2B5EF4-FFF2-40B4-BE49-F238E27FC236}">
                  <a16:creationId xmlns:a16="http://schemas.microsoft.com/office/drawing/2014/main" id="{32336B80-1752-433C-8819-3A8FF460D874}"/>
                </a:ext>
              </a:extLst>
            </p:cNvPr>
            <p:cNvSpPr txBox="1">
              <a:spLocks/>
            </p:cNvSpPr>
            <p:nvPr/>
          </p:nvSpPr>
          <p:spPr>
            <a:xfrm>
              <a:off x="609600" y="2022116"/>
              <a:ext cx="548640" cy="148640"/>
            </a:xfrm>
            <a:prstGeom prst="rect">
              <a:avLst/>
            </a:prstGeom>
          </p:spPr>
          <p:txBody>
            <a:bodyPr vert="horz" lIns="0" tIns="0" rIns="0" bIns="0" rtlCol="0" anchor="t" anchorCtr="0">
              <a:noAutofit/>
            </a:bodyPr>
            <a:lstStyle>
              <a:defPPr>
                <a:defRPr lang="en-US"/>
              </a:defPPr>
              <a:lvl1pPr marL="0" algn="r" defTabSz="457200" rtl="0" eaLnBrk="1" latinLnBrk="0" hangingPunct="1">
                <a:defRPr sz="600" kern="1200" baseline="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1"/>
                  </a:solidFill>
                </a:rPr>
                <a:t>Albania</a:t>
              </a:r>
            </a:p>
          </p:txBody>
        </p:sp>
      </p:grpSp>
      <p:grpSp>
        <p:nvGrpSpPr>
          <p:cNvPr id="55" name="Group 54">
            <a:extLst>
              <a:ext uri="{FF2B5EF4-FFF2-40B4-BE49-F238E27FC236}">
                <a16:creationId xmlns:a16="http://schemas.microsoft.com/office/drawing/2014/main" id="{A1C80048-F545-4272-8A80-40E6C0F8C19F}"/>
              </a:ext>
            </a:extLst>
          </p:cNvPr>
          <p:cNvGrpSpPr/>
          <p:nvPr/>
        </p:nvGrpSpPr>
        <p:grpSpPr>
          <a:xfrm>
            <a:off x="673813" y="5059191"/>
            <a:ext cx="785972" cy="513735"/>
            <a:chOff x="490934" y="2224448"/>
            <a:chExt cx="785972" cy="513735"/>
          </a:xfrm>
        </p:grpSpPr>
        <p:pic>
          <p:nvPicPr>
            <p:cNvPr id="56" name="Picture 2" descr="Flags, Symbols, &amp; Currencies of Montenegro - World Atlas">
              <a:extLst>
                <a:ext uri="{FF2B5EF4-FFF2-40B4-BE49-F238E27FC236}">
                  <a16:creationId xmlns:a16="http://schemas.microsoft.com/office/drawing/2014/main" id="{BF8D8934-26C2-4583-9461-28DC7860C2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1" y="2224448"/>
              <a:ext cx="548640" cy="365095"/>
            </a:xfrm>
            <a:prstGeom prst="rect">
              <a:avLst/>
            </a:prstGeom>
            <a:noFill/>
            <a:extLst>
              <a:ext uri="{909E8E84-426E-40DD-AFC4-6F175D3DCCD1}">
                <a14:hiddenFill xmlns:a14="http://schemas.microsoft.com/office/drawing/2010/main">
                  <a:solidFill>
                    <a:srgbClr val="FFFFFF"/>
                  </a:solidFill>
                </a14:hiddenFill>
              </a:ext>
            </a:extLst>
          </p:spPr>
        </p:pic>
        <p:sp>
          <p:nvSpPr>
            <p:cNvPr id="57" name="Footer Placeholder 2">
              <a:extLst>
                <a:ext uri="{FF2B5EF4-FFF2-40B4-BE49-F238E27FC236}">
                  <a16:creationId xmlns:a16="http://schemas.microsoft.com/office/drawing/2014/main" id="{21A38BC6-4D4D-40C3-BFEC-D6CB1C0E5A88}"/>
                </a:ext>
              </a:extLst>
            </p:cNvPr>
            <p:cNvSpPr txBox="1">
              <a:spLocks/>
            </p:cNvSpPr>
            <p:nvPr/>
          </p:nvSpPr>
          <p:spPr>
            <a:xfrm>
              <a:off x="490934" y="2589543"/>
              <a:ext cx="785972" cy="148640"/>
            </a:xfrm>
            <a:prstGeom prst="rect">
              <a:avLst/>
            </a:prstGeom>
          </p:spPr>
          <p:txBody>
            <a:bodyPr vert="horz" lIns="0" tIns="0" rIns="0" bIns="0" rtlCol="0" anchor="t" anchorCtr="0">
              <a:noAutofit/>
            </a:bodyPr>
            <a:lstStyle>
              <a:defPPr>
                <a:defRPr lang="en-US"/>
              </a:defPPr>
              <a:lvl1pPr marL="0" algn="r" defTabSz="457200" rtl="0" eaLnBrk="1" latinLnBrk="0" hangingPunct="1">
                <a:defRPr sz="600" kern="1200" baseline="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1"/>
                  </a:solidFill>
                </a:rPr>
                <a:t>Montenegro</a:t>
              </a:r>
            </a:p>
          </p:txBody>
        </p:sp>
      </p:grpSp>
      <p:grpSp>
        <p:nvGrpSpPr>
          <p:cNvPr id="58" name="Group 57">
            <a:extLst>
              <a:ext uri="{FF2B5EF4-FFF2-40B4-BE49-F238E27FC236}">
                <a16:creationId xmlns:a16="http://schemas.microsoft.com/office/drawing/2014/main" id="{D5D7AB01-DB3B-4741-999E-E78152E00F0C}"/>
              </a:ext>
            </a:extLst>
          </p:cNvPr>
          <p:cNvGrpSpPr/>
          <p:nvPr/>
        </p:nvGrpSpPr>
        <p:grpSpPr>
          <a:xfrm>
            <a:off x="792479" y="5626618"/>
            <a:ext cx="548641" cy="539383"/>
            <a:chOff x="609600" y="2791875"/>
            <a:chExt cx="548641" cy="539383"/>
          </a:xfrm>
        </p:grpSpPr>
        <p:pic>
          <p:nvPicPr>
            <p:cNvPr id="59" name="Picture 4" descr="serbia flag - IBELONG">
              <a:extLst>
                <a:ext uri="{FF2B5EF4-FFF2-40B4-BE49-F238E27FC236}">
                  <a16:creationId xmlns:a16="http://schemas.microsoft.com/office/drawing/2014/main" id="{9F3A213A-0B61-4A35-98A2-439214795FB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1" y="2791875"/>
              <a:ext cx="548640" cy="365095"/>
            </a:xfrm>
            <a:prstGeom prst="rect">
              <a:avLst/>
            </a:prstGeom>
            <a:noFill/>
            <a:extLst>
              <a:ext uri="{909E8E84-426E-40DD-AFC4-6F175D3DCCD1}">
                <a14:hiddenFill xmlns:a14="http://schemas.microsoft.com/office/drawing/2010/main">
                  <a:solidFill>
                    <a:srgbClr val="FFFFFF"/>
                  </a:solidFill>
                </a14:hiddenFill>
              </a:ext>
            </a:extLst>
          </p:spPr>
        </p:pic>
        <p:sp>
          <p:nvSpPr>
            <p:cNvPr id="60" name="Footer Placeholder 2">
              <a:extLst>
                <a:ext uri="{FF2B5EF4-FFF2-40B4-BE49-F238E27FC236}">
                  <a16:creationId xmlns:a16="http://schemas.microsoft.com/office/drawing/2014/main" id="{C7BB2BF7-381A-44AF-B4D2-84B7D275CE02}"/>
                </a:ext>
              </a:extLst>
            </p:cNvPr>
            <p:cNvSpPr txBox="1">
              <a:spLocks/>
            </p:cNvSpPr>
            <p:nvPr/>
          </p:nvSpPr>
          <p:spPr>
            <a:xfrm>
              <a:off x="609600" y="3156970"/>
              <a:ext cx="548640" cy="174288"/>
            </a:xfrm>
            <a:prstGeom prst="rect">
              <a:avLst/>
            </a:prstGeom>
          </p:spPr>
          <p:txBody>
            <a:bodyPr vert="horz" lIns="0" tIns="0" rIns="0" bIns="0" rtlCol="0" anchor="t" anchorCtr="0">
              <a:noAutofit/>
            </a:bodyPr>
            <a:lstStyle>
              <a:defPPr>
                <a:defRPr lang="en-US"/>
              </a:defPPr>
              <a:lvl1pPr marL="0" algn="r" defTabSz="457200" rtl="0" eaLnBrk="1" latinLnBrk="0" hangingPunct="1">
                <a:defRPr sz="600" kern="1200" baseline="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1"/>
                  </a:solidFill>
                </a:rPr>
                <a:t>Serbia</a:t>
              </a:r>
            </a:p>
          </p:txBody>
        </p:sp>
      </p:grpSp>
      <p:grpSp>
        <p:nvGrpSpPr>
          <p:cNvPr id="61" name="Group 60">
            <a:extLst>
              <a:ext uri="{FF2B5EF4-FFF2-40B4-BE49-F238E27FC236}">
                <a16:creationId xmlns:a16="http://schemas.microsoft.com/office/drawing/2014/main" id="{590778BB-9EE8-49D6-BCCF-117569B26F71}"/>
              </a:ext>
            </a:extLst>
          </p:cNvPr>
          <p:cNvGrpSpPr/>
          <p:nvPr/>
        </p:nvGrpSpPr>
        <p:grpSpPr>
          <a:xfrm>
            <a:off x="6363019" y="4488602"/>
            <a:ext cx="548640" cy="513735"/>
            <a:chOff x="609600" y="1657021"/>
            <a:chExt cx="548640" cy="513735"/>
          </a:xfrm>
        </p:grpSpPr>
        <p:pic>
          <p:nvPicPr>
            <p:cNvPr id="62" name="Picture 2" descr="Albania Flag">
              <a:extLst>
                <a:ext uri="{FF2B5EF4-FFF2-40B4-BE49-F238E27FC236}">
                  <a16:creationId xmlns:a16="http://schemas.microsoft.com/office/drawing/2014/main" id="{8DA8D36F-E914-4969-A46A-170D9F4A4A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1657021"/>
              <a:ext cx="548640" cy="365095"/>
            </a:xfrm>
            <a:prstGeom prst="rect">
              <a:avLst/>
            </a:prstGeom>
            <a:noFill/>
            <a:extLst>
              <a:ext uri="{909E8E84-426E-40DD-AFC4-6F175D3DCCD1}">
                <a14:hiddenFill xmlns:a14="http://schemas.microsoft.com/office/drawing/2010/main">
                  <a:solidFill>
                    <a:srgbClr val="FFFFFF"/>
                  </a:solidFill>
                </a14:hiddenFill>
              </a:ext>
            </a:extLst>
          </p:spPr>
        </p:pic>
        <p:sp>
          <p:nvSpPr>
            <p:cNvPr id="63" name="Footer Placeholder 2">
              <a:extLst>
                <a:ext uri="{FF2B5EF4-FFF2-40B4-BE49-F238E27FC236}">
                  <a16:creationId xmlns:a16="http://schemas.microsoft.com/office/drawing/2014/main" id="{B5078AC1-BA0F-4B10-B646-E6DC874D31E3}"/>
                </a:ext>
              </a:extLst>
            </p:cNvPr>
            <p:cNvSpPr txBox="1">
              <a:spLocks/>
            </p:cNvSpPr>
            <p:nvPr/>
          </p:nvSpPr>
          <p:spPr>
            <a:xfrm>
              <a:off x="609600" y="2022116"/>
              <a:ext cx="548640" cy="148640"/>
            </a:xfrm>
            <a:prstGeom prst="rect">
              <a:avLst/>
            </a:prstGeom>
          </p:spPr>
          <p:txBody>
            <a:bodyPr vert="horz" lIns="0" tIns="0" rIns="0" bIns="0" rtlCol="0" anchor="t" anchorCtr="0">
              <a:noAutofit/>
            </a:bodyPr>
            <a:lstStyle>
              <a:defPPr>
                <a:defRPr lang="en-US"/>
              </a:defPPr>
              <a:lvl1pPr marL="0" algn="r" defTabSz="457200" rtl="0" eaLnBrk="1" latinLnBrk="0" hangingPunct="1">
                <a:defRPr sz="600" kern="1200" baseline="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1"/>
                  </a:solidFill>
                </a:rPr>
                <a:t>Albania</a:t>
              </a:r>
            </a:p>
          </p:txBody>
        </p:sp>
      </p:grpSp>
      <p:grpSp>
        <p:nvGrpSpPr>
          <p:cNvPr id="64" name="Group 63">
            <a:extLst>
              <a:ext uri="{FF2B5EF4-FFF2-40B4-BE49-F238E27FC236}">
                <a16:creationId xmlns:a16="http://schemas.microsoft.com/office/drawing/2014/main" id="{ADF3DA4A-1E83-4C8A-8E81-9D029CD2032D}"/>
              </a:ext>
            </a:extLst>
          </p:cNvPr>
          <p:cNvGrpSpPr/>
          <p:nvPr/>
        </p:nvGrpSpPr>
        <p:grpSpPr>
          <a:xfrm>
            <a:off x="6244353" y="5056029"/>
            <a:ext cx="785972" cy="513735"/>
            <a:chOff x="490934" y="2224448"/>
            <a:chExt cx="785972" cy="513735"/>
          </a:xfrm>
        </p:grpSpPr>
        <p:pic>
          <p:nvPicPr>
            <p:cNvPr id="65" name="Picture 2" descr="Flags, Symbols, &amp; Currencies of Montenegro - World Atlas">
              <a:extLst>
                <a:ext uri="{FF2B5EF4-FFF2-40B4-BE49-F238E27FC236}">
                  <a16:creationId xmlns:a16="http://schemas.microsoft.com/office/drawing/2014/main" id="{6CA771CE-B9E7-4D13-9698-BC6A1C7406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1" y="2224448"/>
              <a:ext cx="548640" cy="365095"/>
            </a:xfrm>
            <a:prstGeom prst="rect">
              <a:avLst/>
            </a:prstGeom>
            <a:noFill/>
            <a:extLst>
              <a:ext uri="{909E8E84-426E-40DD-AFC4-6F175D3DCCD1}">
                <a14:hiddenFill xmlns:a14="http://schemas.microsoft.com/office/drawing/2010/main">
                  <a:solidFill>
                    <a:srgbClr val="FFFFFF"/>
                  </a:solidFill>
                </a14:hiddenFill>
              </a:ext>
            </a:extLst>
          </p:spPr>
        </p:pic>
        <p:sp>
          <p:nvSpPr>
            <p:cNvPr id="66" name="Footer Placeholder 2">
              <a:extLst>
                <a:ext uri="{FF2B5EF4-FFF2-40B4-BE49-F238E27FC236}">
                  <a16:creationId xmlns:a16="http://schemas.microsoft.com/office/drawing/2014/main" id="{DC367D33-C8BD-4599-A937-331F8453A453}"/>
                </a:ext>
              </a:extLst>
            </p:cNvPr>
            <p:cNvSpPr txBox="1">
              <a:spLocks/>
            </p:cNvSpPr>
            <p:nvPr/>
          </p:nvSpPr>
          <p:spPr>
            <a:xfrm>
              <a:off x="490934" y="2589543"/>
              <a:ext cx="785972" cy="148640"/>
            </a:xfrm>
            <a:prstGeom prst="rect">
              <a:avLst/>
            </a:prstGeom>
          </p:spPr>
          <p:txBody>
            <a:bodyPr vert="horz" lIns="0" tIns="0" rIns="0" bIns="0" rtlCol="0" anchor="t" anchorCtr="0">
              <a:noAutofit/>
            </a:bodyPr>
            <a:lstStyle>
              <a:defPPr>
                <a:defRPr lang="en-US"/>
              </a:defPPr>
              <a:lvl1pPr marL="0" algn="r" defTabSz="457200" rtl="0" eaLnBrk="1" latinLnBrk="0" hangingPunct="1">
                <a:defRPr sz="600" kern="1200" baseline="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1"/>
                  </a:solidFill>
                </a:rPr>
                <a:t>Montenegro</a:t>
              </a:r>
            </a:p>
          </p:txBody>
        </p:sp>
      </p:grpSp>
      <p:grpSp>
        <p:nvGrpSpPr>
          <p:cNvPr id="67" name="Group 66">
            <a:extLst>
              <a:ext uri="{FF2B5EF4-FFF2-40B4-BE49-F238E27FC236}">
                <a16:creationId xmlns:a16="http://schemas.microsoft.com/office/drawing/2014/main" id="{5ADBD076-AA5E-485E-803E-BB954920FAA2}"/>
              </a:ext>
            </a:extLst>
          </p:cNvPr>
          <p:cNvGrpSpPr/>
          <p:nvPr/>
        </p:nvGrpSpPr>
        <p:grpSpPr>
          <a:xfrm>
            <a:off x="6363019" y="5623456"/>
            <a:ext cx="548641" cy="539383"/>
            <a:chOff x="609600" y="2791875"/>
            <a:chExt cx="548641" cy="539383"/>
          </a:xfrm>
        </p:grpSpPr>
        <p:pic>
          <p:nvPicPr>
            <p:cNvPr id="68" name="Picture 4" descr="serbia flag - IBELONG">
              <a:extLst>
                <a:ext uri="{FF2B5EF4-FFF2-40B4-BE49-F238E27FC236}">
                  <a16:creationId xmlns:a16="http://schemas.microsoft.com/office/drawing/2014/main" id="{DF87F53E-F452-4CA8-9E0D-E9B89944F0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1" y="2791875"/>
              <a:ext cx="548640" cy="365095"/>
            </a:xfrm>
            <a:prstGeom prst="rect">
              <a:avLst/>
            </a:prstGeom>
            <a:noFill/>
            <a:extLst>
              <a:ext uri="{909E8E84-426E-40DD-AFC4-6F175D3DCCD1}">
                <a14:hiddenFill xmlns:a14="http://schemas.microsoft.com/office/drawing/2010/main">
                  <a:solidFill>
                    <a:srgbClr val="FFFFFF"/>
                  </a:solidFill>
                </a14:hiddenFill>
              </a:ext>
            </a:extLst>
          </p:spPr>
        </p:pic>
        <p:sp>
          <p:nvSpPr>
            <p:cNvPr id="69" name="Footer Placeholder 2">
              <a:extLst>
                <a:ext uri="{FF2B5EF4-FFF2-40B4-BE49-F238E27FC236}">
                  <a16:creationId xmlns:a16="http://schemas.microsoft.com/office/drawing/2014/main" id="{2EAE66FC-3A7E-4717-9F11-91632FF73885}"/>
                </a:ext>
              </a:extLst>
            </p:cNvPr>
            <p:cNvSpPr txBox="1">
              <a:spLocks/>
            </p:cNvSpPr>
            <p:nvPr/>
          </p:nvSpPr>
          <p:spPr>
            <a:xfrm>
              <a:off x="609600" y="3156970"/>
              <a:ext cx="548640" cy="174288"/>
            </a:xfrm>
            <a:prstGeom prst="rect">
              <a:avLst/>
            </a:prstGeom>
          </p:spPr>
          <p:txBody>
            <a:bodyPr vert="horz" lIns="0" tIns="0" rIns="0" bIns="0" rtlCol="0" anchor="t" anchorCtr="0">
              <a:noAutofit/>
            </a:bodyPr>
            <a:lstStyle>
              <a:defPPr>
                <a:defRPr lang="en-US"/>
              </a:defPPr>
              <a:lvl1pPr marL="0" algn="r" defTabSz="457200" rtl="0" eaLnBrk="1" latinLnBrk="0" hangingPunct="1">
                <a:defRPr sz="600" kern="1200" baseline="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tx1"/>
                  </a:solidFill>
                </a:rPr>
                <a:t>Serbia</a:t>
              </a:r>
            </a:p>
          </p:txBody>
        </p:sp>
      </p:grpSp>
      <p:sp>
        <p:nvSpPr>
          <p:cNvPr id="70" name="Text Placeholder 4">
            <a:extLst>
              <a:ext uri="{FF2B5EF4-FFF2-40B4-BE49-F238E27FC236}">
                <a16:creationId xmlns:a16="http://schemas.microsoft.com/office/drawing/2014/main" id="{DA7B2424-7C76-4FF0-9FF4-090D77FF1F40}"/>
              </a:ext>
            </a:extLst>
          </p:cNvPr>
          <p:cNvSpPr txBox="1">
            <a:spLocks/>
          </p:cNvSpPr>
          <p:nvPr/>
        </p:nvSpPr>
        <p:spPr>
          <a:xfrm>
            <a:off x="7030323" y="2430572"/>
            <a:ext cx="548639" cy="236046"/>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600"/>
              </a:spcBef>
              <a:buFont typeface="Visa Dialect Regular" pitchFamily="2" charset="0"/>
              <a:buNone/>
              <a:defRPr sz="6600" b="0" i="0" kern="1200">
                <a:solidFill>
                  <a:schemeClr val="accent1"/>
                </a:solidFill>
                <a:latin typeface="Visa Dialect Medium" pitchFamily="2" charset="77"/>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63</a:t>
            </a:r>
            <a:r>
              <a:rPr lang="en-US" sz="1100" dirty="0"/>
              <a:t>%</a:t>
            </a:r>
            <a:endParaRPr lang="en-US" sz="800" dirty="0"/>
          </a:p>
        </p:txBody>
      </p:sp>
      <p:sp>
        <p:nvSpPr>
          <p:cNvPr id="71" name="Text Placeholder 4">
            <a:extLst>
              <a:ext uri="{FF2B5EF4-FFF2-40B4-BE49-F238E27FC236}">
                <a16:creationId xmlns:a16="http://schemas.microsoft.com/office/drawing/2014/main" id="{CBB4965B-7098-488B-B0A3-B43CE10DD33E}"/>
              </a:ext>
            </a:extLst>
          </p:cNvPr>
          <p:cNvSpPr txBox="1">
            <a:spLocks/>
          </p:cNvSpPr>
          <p:nvPr/>
        </p:nvSpPr>
        <p:spPr>
          <a:xfrm>
            <a:off x="7030321" y="2987645"/>
            <a:ext cx="548639" cy="236046"/>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600"/>
              </a:spcBef>
              <a:buFont typeface="Visa Dialect Regular" pitchFamily="2" charset="0"/>
              <a:buNone/>
              <a:defRPr sz="6600" b="0" i="0" kern="1200">
                <a:solidFill>
                  <a:schemeClr val="accent1"/>
                </a:solidFill>
                <a:latin typeface="Visa Dialect Medium" pitchFamily="2" charset="77"/>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15</a:t>
            </a:r>
            <a:r>
              <a:rPr lang="en-US" sz="1100" dirty="0"/>
              <a:t>%</a:t>
            </a:r>
            <a:endParaRPr lang="en-US" sz="800" dirty="0"/>
          </a:p>
        </p:txBody>
      </p:sp>
      <p:sp>
        <p:nvSpPr>
          <p:cNvPr id="72" name="Text Placeholder 4">
            <a:extLst>
              <a:ext uri="{FF2B5EF4-FFF2-40B4-BE49-F238E27FC236}">
                <a16:creationId xmlns:a16="http://schemas.microsoft.com/office/drawing/2014/main" id="{661A1EA4-126C-4128-B816-2F1E4E7D75C0}"/>
              </a:ext>
            </a:extLst>
          </p:cNvPr>
          <p:cNvSpPr txBox="1">
            <a:spLocks/>
          </p:cNvSpPr>
          <p:nvPr/>
        </p:nvSpPr>
        <p:spPr>
          <a:xfrm>
            <a:off x="1459782" y="4553126"/>
            <a:ext cx="548639" cy="236046"/>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600"/>
              </a:spcBef>
              <a:buFont typeface="Visa Dialect Regular" pitchFamily="2" charset="0"/>
              <a:buNone/>
              <a:defRPr sz="6600" b="0" i="0" kern="1200">
                <a:solidFill>
                  <a:schemeClr val="accent1"/>
                </a:solidFill>
                <a:latin typeface="Visa Dialect Medium" pitchFamily="2" charset="77"/>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12</a:t>
            </a:r>
            <a:r>
              <a:rPr lang="en-US" sz="1100" dirty="0"/>
              <a:t>%</a:t>
            </a:r>
            <a:endParaRPr lang="en-US" sz="800" dirty="0"/>
          </a:p>
        </p:txBody>
      </p:sp>
      <p:sp>
        <p:nvSpPr>
          <p:cNvPr id="73" name="Text Placeholder 4">
            <a:extLst>
              <a:ext uri="{FF2B5EF4-FFF2-40B4-BE49-F238E27FC236}">
                <a16:creationId xmlns:a16="http://schemas.microsoft.com/office/drawing/2014/main" id="{32D6B5ED-8810-4DC3-ABE5-58E7EAE1A6A0}"/>
              </a:ext>
            </a:extLst>
          </p:cNvPr>
          <p:cNvSpPr txBox="1">
            <a:spLocks/>
          </p:cNvSpPr>
          <p:nvPr/>
        </p:nvSpPr>
        <p:spPr>
          <a:xfrm>
            <a:off x="1459782" y="5120553"/>
            <a:ext cx="548639" cy="236046"/>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600"/>
              </a:spcBef>
              <a:buFont typeface="Visa Dialect Regular" pitchFamily="2" charset="0"/>
              <a:buNone/>
              <a:defRPr sz="6600" b="0" i="0" kern="1200">
                <a:solidFill>
                  <a:schemeClr val="accent1"/>
                </a:solidFill>
                <a:latin typeface="Visa Dialect Medium" pitchFamily="2" charset="77"/>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49</a:t>
            </a:r>
            <a:r>
              <a:rPr lang="en-US" sz="1100" dirty="0"/>
              <a:t>%</a:t>
            </a:r>
            <a:endParaRPr lang="en-US" sz="800" dirty="0"/>
          </a:p>
        </p:txBody>
      </p:sp>
      <p:sp>
        <p:nvSpPr>
          <p:cNvPr id="74" name="Text Placeholder 4">
            <a:extLst>
              <a:ext uri="{FF2B5EF4-FFF2-40B4-BE49-F238E27FC236}">
                <a16:creationId xmlns:a16="http://schemas.microsoft.com/office/drawing/2014/main" id="{93998192-4F03-430B-A30F-7607AF0EFACA}"/>
              </a:ext>
            </a:extLst>
          </p:cNvPr>
          <p:cNvSpPr txBox="1">
            <a:spLocks/>
          </p:cNvSpPr>
          <p:nvPr/>
        </p:nvSpPr>
        <p:spPr>
          <a:xfrm>
            <a:off x="1459782" y="5687980"/>
            <a:ext cx="548639" cy="236046"/>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600"/>
              </a:spcBef>
              <a:buFont typeface="Visa Dialect Regular" pitchFamily="2" charset="0"/>
              <a:buNone/>
              <a:defRPr sz="6600" b="0" i="0" kern="1200">
                <a:solidFill>
                  <a:schemeClr val="accent1"/>
                </a:solidFill>
                <a:latin typeface="Visa Dialect Medium" pitchFamily="2" charset="77"/>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45</a:t>
            </a:r>
            <a:r>
              <a:rPr lang="en-US" sz="1100" dirty="0"/>
              <a:t>%</a:t>
            </a:r>
            <a:endParaRPr lang="en-US" sz="800" dirty="0"/>
          </a:p>
        </p:txBody>
      </p:sp>
      <p:sp>
        <p:nvSpPr>
          <p:cNvPr id="75" name="Text Placeholder 4">
            <a:extLst>
              <a:ext uri="{FF2B5EF4-FFF2-40B4-BE49-F238E27FC236}">
                <a16:creationId xmlns:a16="http://schemas.microsoft.com/office/drawing/2014/main" id="{078387CC-C136-42DB-975C-0598CB40A97F}"/>
              </a:ext>
            </a:extLst>
          </p:cNvPr>
          <p:cNvSpPr txBox="1">
            <a:spLocks/>
          </p:cNvSpPr>
          <p:nvPr/>
        </p:nvSpPr>
        <p:spPr>
          <a:xfrm>
            <a:off x="7030321" y="4553126"/>
            <a:ext cx="548639" cy="236046"/>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600"/>
              </a:spcBef>
              <a:buFont typeface="Visa Dialect Regular" pitchFamily="2" charset="0"/>
              <a:buNone/>
              <a:defRPr sz="6600" b="0" i="0" kern="1200">
                <a:solidFill>
                  <a:schemeClr val="accent1"/>
                </a:solidFill>
                <a:latin typeface="Visa Dialect Medium" pitchFamily="2" charset="77"/>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40</a:t>
            </a:r>
            <a:r>
              <a:rPr lang="en-US" sz="1100" dirty="0"/>
              <a:t>%</a:t>
            </a:r>
            <a:endParaRPr lang="en-US" sz="800" dirty="0"/>
          </a:p>
        </p:txBody>
      </p:sp>
      <p:sp>
        <p:nvSpPr>
          <p:cNvPr id="76" name="Text Placeholder 4">
            <a:extLst>
              <a:ext uri="{FF2B5EF4-FFF2-40B4-BE49-F238E27FC236}">
                <a16:creationId xmlns:a16="http://schemas.microsoft.com/office/drawing/2014/main" id="{1744A76C-A347-46AA-8099-C6894396C24A}"/>
              </a:ext>
            </a:extLst>
          </p:cNvPr>
          <p:cNvSpPr txBox="1">
            <a:spLocks/>
          </p:cNvSpPr>
          <p:nvPr/>
        </p:nvSpPr>
        <p:spPr>
          <a:xfrm>
            <a:off x="7030321" y="5121340"/>
            <a:ext cx="548639" cy="236046"/>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600"/>
              </a:spcBef>
              <a:buFont typeface="Visa Dialect Regular" pitchFamily="2" charset="0"/>
              <a:buNone/>
              <a:defRPr sz="6600" b="0" i="0" kern="1200">
                <a:solidFill>
                  <a:schemeClr val="accent1"/>
                </a:solidFill>
                <a:latin typeface="Visa Dialect Medium" pitchFamily="2" charset="77"/>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29</a:t>
            </a:r>
            <a:r>
              <a:rPr lang="en-US" sz="1100" dirty="0"/>
              <a:t>%</a:t>
            </a:r>
            <a:endParaRPr lang="en-US" sz="800" dirty="0"/>
          </a:p>
        </p:txBody>
      </p:sp>
      <p:sp>
        <p:nvSpPr>
          <p:cNvPr id="77" name="Text Placeholder 4">
            <a:extLst>
              <a:ext uri="{FF2B5EF4-FFF2-40B4-BE49-F238E27FC236}">
                <a16:creationId xmlns:a16="http://schemas.microsoft.com/office/drawing/2014/main" id="{9D31B68A-FDAB-422A-8D91-E6EBA165B9BA}"/>
              </a:ext>
            </a:extLst>
          </p:cNvPr>
          <p:cNvSpPr txBox="1">
            <a:spLocks/>
          </p:cNvSpPr>
          <p:nvPr/>
        </p:nvSpPr>
        <p:spPr>
          <a:xfrm>
            <a:off x="7030321" y="5691417"/>
            <a:ext cx="548639" cy="236046"/>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600"/>
              </a:spcBef>
              <a:buFont typeface="Visa Dialect Regular" pitchFamily="2" charset="0"/>
              <a:buNone/>
              <a:defRPr sz="6600" b="0" i="0" kern="1200">
                <a:solidFill>
                  <a:schemeClr val="accent1"/>
                </a:solidFill>
                <a:latin typeface="Visa Dialect Medium" pitchFamily="2" charset="77"/>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13</a:t>
            </a:r>
            <a:r>
              <a:rPr lang="en-US" sz="1100" dirty="0"/>
              <a:t>%</a:t>
            </a:r>
            <a:endParaRPr lang="en-US" sz="800" dirty="0"/>
          </a:p>
        </p:txBody>
      </p:sp>
      <p:pic>
        <p:nvPicPr>
          <p:cNvPr id="78" name="Picture 77">
            <a:extLst>
              <a:ext uri="{FF2B5EF4-FFF2-40B4-BE49-F238E27FC236}">
                <a16:creationId xmlns:a16="http://schemas.microsoft.com/office/drawing/2014/main" id="{BBFB9BF8-5729-4E40-B30F-AAC5684849D9}"/>
              </a:ext>
            </a:extLst>
          </p:cNvPr>
          <p:cNvPicPr>
            <a:picLocks noChangeAspect="1"/>
          </p:cNvPicPr>
          <p:nvPr/>
        </p:nvPicPr>
        <p:blipFill>
          <a:blip r:embed="rId14"/>
          <a:stretch>
            <a:fillRect/>
          </a:stretch>
        </p:blipFill>
        <p:spPr>
          <a:xfrm>
            <a:off x="8709796" y="6193615"/>
            <a:ext cx="2731407" cy="517403"/>
          </a:xfrm>
          <a:prstGeom prst="rect">
            <a:avLst/>
          </a:prstGeom>
        </p:spPr>
      </p:pic>
    </p:spTree>
    <p:extLst>
      <p:ext uri="{BB962C8B-B14F-4D97-AF65-F5344CB8AC3E}">
        <p14:creationId xmlns:p14="http://schemas.microsoft.com/office/powerpoint/2010/main" val="353214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6">
            <a:extLst>
              <a:ext uri="{FF2B5EF4-FFF2-40B4-BE49-F238E27FC236}">
                <a16:creationId xmlns:a16="http://schemas.microsoft.com/office/drawing/2014/main" id="{84812265-9B71-8C4C-B529-4C5CD2689100}"/>
              </a:ext>
            </a:extLst>
          </p:cNvPr>
          <p:cNvPicPr>
            <a:picLocks noChangeAspect="1"/>
          </p:cNvPicPr>
          <p:nvPr/>
        </p:nvPicPr>
        <p:blipFill rotWithShape="1">
          <a:blip r:embed="rId4">
            <a:extLst>
              <a:ext uri="{28A0092B-C50C-407E-A947-70E740481C1C}">
                <a14:useLocalDpi xmlns:a14="http://schemas.microsoft.com/office/drawing/2010/main" val="0"/>
              </a:ext>
            </a:extLst>
          </a:blip>
          <a:srcRect b="13576"/>
          <a:stretch/>
        </p:blipFill>
        <p:spPr>
          <a:xfrm>
            <a:off x="-3974" y="-169749"/>
            <a:ext cx="12195974" cy="7027749"/>
          </a:xfrm>
          <a:prstGeom prst="rect">
            <a:avLst/>
          </a:prstGeom>
          <a:noFill/>
        </p:spPr>
      </p:pic>
      <p:sp>
        <p:nvSpPr>
          <p:cNvPr id="3" name="Text Placeholder 2">
            <a:extLst>
              <a:ext uri="{FF2B5EF4-FFF2-40B4-BE49-F238E27FC236}">
                <a16:creationId xmlns:a16="http://schemas.microsoft.com/office/drawing/2014/main" id="{70CB9173-0502-CF43-A804-3593928493DC}"/>
              </a:ext>
            </a:extLst>
          </p:cNvPr>
          <p:cNvSpPr>
            <a:spLocks noGrp="1"/>
          </p:cNvSpPr>
          <p:nvPr>
            <p:ph type="body" sz="quarter" idx="10"/>
          </p:nvPr>
        </p:nvSpPr>
        <p:spPr>
          <a:xfrm>
            <a:off x="431569" y="1342875"/>
            <a:ext cx="11318033" cy="1817748"/>
          </a:xfrm>
        </p:spPr>
        <p:txBody>
          <a:bodyPr>
            <a:normAutofit/>
          </a:bodyPr>
          <a:lstStyle/>
          <a:p>
            <a:pPr marL="285750" indent="-285750" algn="just">
              <a:lnSpc>
                <a:spcPct val="120000"/>
              </a:lnSpc>
              <a:buFont typeface="Arial" panose="020B0604020202020204" pitchFamily="34" charset="0"/>
              <a:buChar char="•"/>
            </a:pPr>
            <a:r>
              <a:rPr lang="en-US" sz="1800" b="1" dirty="0">
                <a:solidFill>
                  <a:srgbClr val="1434CB"/>
                </a:solidFill>
                <a:latin typeface="+mn-lt"/>
              </a:rPr>
              <a:t>Strategic partner to governments in digitalization </a:t>
            </a:r>
            <a:r>
              <a:rPr lang="en-US" sz="1800" dirty="0">
                <a:latin typeface="+mn-lt"/>
              </a:rPr>
              <a:t>by developing and implementing innovative solutions</a:t>
            </a:r>
          </a:p>
          <a:p>
            <a:pPr marL="285750" indent="-285750" algn="just">
              <a:lnSpc>
                <a:spcPct val="120000"/>
              </a:lnSpc>
              <a:buFont typeface="Arial" panose="020B0604020202020204" pitchFamily="34" charset="0"/>
              <a:buChar char="•"/>
            </a:pPr>
            <a:r>
              <a:rPr lang="en-US" sz="1800" dirty="0">
                <a:solidFill>
                  <a:schemeClr val="tx1"/>
                </a:solidFill>
                <a:latin typeface="+mn-lt"/>
              </a:rPr>
              <a:t>Public-private partnerships that combine </a:t>
            </a:r>
            <a:r>
              <a:rPr lang="en-US" sz="1800" b="1" dirty="0">
                <a:solidFill>
                  <a:srgbClr val="1434CB"/>
                </a:solidFill>
                <a:latin typeface="+mn-lt"/>
              </a:rPr>
              <a:t>trusted technology </a:t>
            </a:r>
            <a:r>
              <a:rPr lang="en-US" sz="1800" dirty="0">
                <a:solidFill>
                  <a:schemeClr val="tx1"/>
                </a:solidFill>
                <a:latin typeface="+mn-lt"/>
              </a:rPr>
              <a:t>and services with </a:t>
            </a:r>
            <a:r>
              <a:rPr lang="en-US" sz="1800" b="1" dirty="0">
                <a:solidFill>
                  <a:srgbClr val="1434CB"/>
                </a:solidFill>
                <a:latin typeface="+mn-lt"/>
              </a:rPr>
              <a:t>modernized infrastructure </a:t>
            </a:r>
            <a:r>
              <a:rPr lang="en-US" sz="1800" dirty="0">
                <a:latin typeface="+mn-lt"/>
              </a:rPr>
              <a:t>drives inclusion</a:t>
            </a:r>
          </a:p>
          <a:p>
            <a:pPr marL="285750" indent="-285750">
              <a:lnSpc>
                <a:spcPct val="120000"/>
              </a:lnSpc>
              <a:buFont typeface="Arial" panose="020B0604020202020204" pitchFamily="34" charset="0"/>
              <a:buChar char="•"/>
            </a:pPr>
            <a:endParaRPr lang="en-US" sz="1600" dirty="0">
              <a:latin typeface="+mn-lt"/>
            </a:endParaRPr>
          </a:p>
        </p:txBody>
      </p:sp>
      <p:pic>
        <p:nvPicPr>
          <p:cNvPr id="9" name="Picture 8" descr="Logo&#10;&#10;Description automatically generated">
            <a:extLst>
              <a:ext uri="{FF2B5EF4-FFF2-40B4-BE49-F238E27FC236}">
                <a16:creationId xmlns:a16="http://schemas.microsoft.com/office/drawing/2014/main" id="{24C27125-2508-4E31-B009-D6C4F7AEDD02}"/>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0" name="TextBox 9">
            <a:extLst>
              <a:ext uri="{FF2B5EF4-FFF2-40B4-BE49-F238E27FC236}">
                <a16:creationId xmlns:a16="http://schemas.microsoft.com/office/drawing/2014/main" id="{63A8CEDD-6F05-40AA-8C9D-0A5DC0E38154}"/>
              </a:ext>
            </a:extLst>
          </p:cNvPr>
          <p:cNvSpPr txBox="1">
            <a:spLocks noGrp="1" noRot="1" noMove="1" noResize="1" noEditPoints="1" noAdjustHandles="1" noChangeArrowheads="1" noChangeShapeType="1"/>
          </p:cNvSpPr>
          <p:nvPr/>
        </p:nvSpPr>
        <p:spPr>
          <a:xfrm>
            <a:off x="9119115" y="6392502"/>
            <a:ext cx="2037183" cy="92333"/>
          </a:xfrm>
          <a:prstGeom prst="rect">
            <a:avLst/>
          </a:prstGeom>
          <a:noFill/>
        </p:spPr>
        <p:txBody>
          <a:bodyPr wrap="square" lIns="0" tIns="0" rIns="0" bIns="0" rtlCol="0" anchor="b" anchorCtr="0">
            <a:spAutoFit/>
          </a:bodyPr>
          <a:lstStyle/>
          <a:p>
            <a:pPr algn="r"/>
            <a:r>
              <a:rPr lang="en-US" sz="600" dirty="0">
                <a:solidFill>
                  <a:schemeClr val="bg2"/>
                </a:solidFill>
              </a:rPr>
              <a:t>©2022 Visa. All rights reserved. Visa Confidential</a:t>
            </a:r>
          </a:p>
        </p:txBody>
      </p:sp>
      <p:sp>
        <p:nvSpPr>
          <p:cNvPr id="11" name="TextBox 10">
            <a:extLst>
              <a:ext uri="{FF2B5EF4-FFF2-40B4-BE49-F238E27FC236}">
                <a16:creationId xmlns:a16="http://schemas.microsoft.com/office/drawing/2014/main" id="{97F9506F-2BE3-41D8-8074-FA21A9408D45}"/>
              </a:ext>
            </a:extLst>
          </p:cNvPr>
          <p:cNvSpPr txBox="1">
            <a:spLocks noGrp="1" noRot="1" noMove="1" noResize="1" noEditPoints="1" noAdjustHandles="1" noChangeArrowheads="1" noChangeShapeType="1"/>
          </p:cNvSpPr>
          <p:nvPr/>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5</a:t>
            </a:fld>
            <a:endParaRPr lang="en-US" sz="600" dirty="0">
              <a:solidFill>
                <a:schemeClr val="bg2"/>
              </a:solidFill>
            </a:endParaRPr>
          </a:p>
        </p:txBody>
      </p:sp>
      <p:sp>
        <p:nvSpPr>
          <p:cNvPr id="7" name="Title 2">
            <a:extLst>
              <a:ext uri="{FF2B5EF4-FFF2-40B4-BE49-F238E27FC236}">
                <a16:creationId xmlns:a16="http://schemas.microsoft.com/office/drawing/2014/main" id="{C134EBB7-EDBC-4A38-A00C-B2C8DF4BD8BC}"/>
              </a:ext>
            </a:extLst>
          </p:cNvPr>
          <p:cNvSpPr txBox="1">
            <a:spLocks/>
          </p:cNvSpPr>
          <p:nvPr/>
        </p:nvSpPr>
        <p:spPr>
          <a:xfrm>
            <a:off x="264367" y="286682"/>
            <a:ext cx="11843657" cy="693854"/>
          </a:xfrm>
          <a:prstGeom prst="rect">
            <a:avLst/>
          </a:prstGeom>
        </p:spPr>
        <p:txBody>
          <a:bodyPr wrap="square"/>
          <a:lstStyle>
            <a:lvl1pPr algn="l" defTabSz="914400" rtl="0" eaLnBrk="1" latinLnBrk="0" hangingPunct="1">
              <a:lnSpc>
                <a:spcPct val="90000"/>
              </a:lnSpc>
              <a:spcBef>
                <a:spcPct val="0"/>
              </a:spcBef>
              <a:buNone/>
              <a:defRPr sz="2000" kern="1200">
                <a:solidFill>
                  <a:schemeClr val="accent1"/>
                </a:solidFill>
                <a:latin typeface="+mj-lt"/>
                <a:ea typeface="+mj-ea"/>
                <a:cs typeface="+mj-cs"/>
              </a:defRPr>
            </a:lvl1pPr>
          </a:lstStyle>
          <a:p>
            <a:pPr algn="ctr"/>
            <a:br>
              <a:rPr lang="en-US" dirty="0"/>
            </a:br>
            <a:r>
              <a:rPr lang="en-US" dirty="0"/>
              <a:t> </a:t>
            </a:r>
            <a:r>
              <a:rPr lang="en-US" sz="2800" dirty="0"/>
              <a:t>Visa is scaling innovation through partnerships</a:t>
            </a:r>
            <a:endParaRPr lang="en-US" dirty="0"/>
          </a:p>
        </p:txBody>
      </p:sp>
      <p:pic>
        <p:nvPicPr>
          <p:cNvPr id="8" name="Picture 7">
            <a:extLst>
              <a:ext uri="{FF2B5EF4-FFF2-40B4-BE49-F238E27FC236}">
                <a16:creationId xmlns:a16="http://schemas.microsoft.com/office/drawing/2014/main" id="{DA5DE5DE-318F-48B1-8C80-D767B8C2F573}"/>
              </a:ext>
            </a:extLst>
          </p:cNvPr>
          <p:cNvPicPr>
            <a:picLocks noChangeAspect="1"/>
          </p:cNvPicPr>
          <p:nvPr/>
        </p:nvPicPr>
        <p:blipFill>
          <a:blip r:embed="rId6"/>
          <a:stretch>
            <a:fillRect/>
          </a:stretch>
        </p:blipFill>
        <p:spPr>
          <a:xfrm>
            <a:off x="8682087" y="6218298"/>
            <a:ext cx="2731407" cy="517403"/>
          </a:xfrm>
          <a:prstGeom prst="rect">
            <a:avLst/>
          </a:prstGeom>
        </p:spPr>
      </p:pic>
    </p:spTree>
    <p:custDataLst>
      <p:tags r:id="rId1"/>
    </p:custDataLst>
    <p:extLst>
      <p:ext uri="{BB962C8B-B14F-4D97-AF65-F5344CB8AC3E}">
        <p14:creationId xmlns:p14="http://schemas.microsoft.com/office/powerpoint/2010/main" val="294929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3295-5805-41F5-8B15-24F44F18857F}"/>
              </a:ext>
            </a:extLst>
          </p:cNvPr>
          <p:cNvSpPr>
            <a:spLocks noGrp="1"/>
          </p:cNvSpPr>
          <p:nvPr>
            <p:ph type="title"/>
          </p:nvPr>
        </p:nvSpPr>
        <p:spPr/>
        <p:txBody>
          <a:bodyPr>
            <a:noAutofit/>
          </a:bodyPr>
          <a:lstStyle/>
          <a:p>
            <a:r>
              <a:rPr lang="sr-Latn-RS" sz="2400" dirty="0"/>
              <a:t>What </a:t>
            </a:r>
            <a:r>
              <a:rPr lang="en-US" sz="2400" dirty="0"/>
              <a:t>Public Private Partnership </a:t>
            </a:r>
            <a:r>
              <a:rPr lang="sr-Latn-RS" sz="2400" dirty="0"/>
              <a:t>can do</a:t>
            </a:r>
            <a:endParaRPr lang="en-US" sz="2400" dirty="0"/>
          </a:p>
        </p:txBody>
      </p:sp>
      <p:sp>
        <p:nvSpPr>
          <p:cNvPr id="13" name="TextBox 12">
            <a:extLst>
              <a:ext uri="{FF2B5EF4-FFF2-40B4-BE49-F238E27FC236}">
                <a16:creationId xmlns:a16="http://schemas.microsoft.com/office/drawing/2014/main" id="{CB06CDE6-4EA8-49D6-8B1B-D89D9EFDA55A}"/>
              </a:ext>
            </a:extLst>
          </p:cNvPr>
          <p:cNvSpPr txBox="1">
            <a:spLocks noGrp="1" noSelect="1" noRot="1" noChangeAspect="1" noMove="1" noResize="1" noEditPoints="1" noAdjustHandles="1" noChangeArrowheads="1" noChangeShapeType="1" noTextEdit="1"/>
          </p:cNvSpPr>
          <p:nvPr/>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6</a:t>
            </a:fld>
            <a:endParaRPr lang="en-US" sz="600" dirty="0">
              <a:solidFill>
                <a:schemeClr val="bg2"/>
              </a:solidFill>
            </a:endParaRPr>
          </a:p>
        </p:txBody>
      </p:sp>
      <p:sp>
        <p:nvSpPr>
          <p:cNvPr id="15" name="Content Placeholder 14">
            <a:extLst>
              <a:ext uri="{FF2B5EF4-FFF2-40B4-BE49-F238E27FC236}">
                <a16:creationId xmlns:a16="http://schemas.microsoft.com/office/drawing/2014/main" id="{CDBB7724-B41F-4FF2-BB52-EE7265054CD4}"/>
              </a:ext>
            </a:extLst>
          </p:cNvPr>
          <p:cNvSpPr txBox="1">
            <a:spLocks/>
          </p:cNvSpPr>
          <p:nvPr/>
        </p:nvSpPr>
        <p:spPr>
          <a:xfrm>
            <a:off x="609599" y="2445795"/>
            <a:ext cx="3125747" cy="502921"/>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Infrastructure Investment</a:t>
            </a:r>
          </a:p>
          <a:p>
            <a:pPr lvl="1"/>
            <a:r>
              <a:rPr lang="en-US" sz="1300" b="1" dirty="0"/>
              <a:t>Enabling</a:t>
            </a:r>
            <a:r>
              <a:rPr lang="en-US" sz="1300" dirty="0"/>
              <a:t> </a:t>
            </a:r>
            <a:r>
              <a:rPr lang="en-US" sz="1300" b="1" dirty="0"/>
              <a:t>environment </a:t>
            </a:r>
            <a:r>
              <a:rPr lang="en-US" sz="1300" dirty="0"/>
              <a:t>to allow access </a:t>
            </a:r>
          </a:p>
          <a:p>
            <a:pPr lvl="1"/>
            <a:r>
              <a:rPr lang="en-US" sz="1300" b="1" dirty="0"/>
              <a:t>Conducive regulation </a:t>
            </a:r>
            <a:r>
              <a:rPr lang="en-US" sz="1300" dirty="0"/>
              <a:t>for new entrants to payments infrastructure</a:t>
            </a:r>
          </a:p>
          <a:p>
            <a:pPr lvl="1"/>
            <a:r>
              <a:rPr lang="en-US" sz="1300" b="1" dirty="0"/>
              <a:t>Separation of public and private roles</a:t>
            </a:r>
          </a:p>
        </p:txBody>
      </p:sp>
      <p:sp>
        <p:nvSpPr>
          <p:cNvPr id="19" name="Content Placeholder 14">
            <a:extLst>
              <a:ext uri="{FF2B5EF4-FFF2-40B4-BE49-F238E27FC236}">
                <a16:creationId xmlns:a16="http://schemas.microsoft.com/office/drawing/2014/main" id="{0452697A-5C72-4BCD-AF1E-5F8F383A9FF4}"/>
              </a:ext>
            </a:extLst>
          </p:cNvPr>
          <p:cNvSpPr txBox="1">
            <a:spLocks/>
          </p:cNvSpPr>
          <p:nvPr/>
        </p:nvSpPr>
        <p:spPr>
          <a:xfrm>
            <a:off x="4778532" y="4439183"/>
            <a:ext cx="3285091" cy="899850"/>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Incentives and Mandates</a:t>
            </a:r>
          </a:p>
          <a:p>
            <a:pPr lvl="1"/>
            <a:r>
              <a:rPr lang="en-US" sz="1300" b="1" dirty="0"/>
              <a:t>Incentives for merchants </a:t>
            </a:r>
            <a:r>
              <a:rPr lang="en-US" sz="1300" dirty="0"/>
              <a:t>to buy or rent POS terminals</a:t>
            </a:r>
          </a:p>
          <a:p>
            <a:pPr marL="0" lvl="2" indent="0">
              <a:buNone/>
            </a:pPr>
            <a:r>
              <a:rPr lang="en-US" sz="1300" b="1" dirty="0"/>
              <a:t>VAT rebates, income tax reductions </a:t>
            </a:r>
            <a:r>
              <a:rPr lang="en-US" sz="1300" dirty="0"/>
              <a:t>based on use of digital payments</a:t>
            </a:r>
          </a:p>
          <a:p>
            <a:pPr marL="0" lvl="2" indent="0">
              <a:buNone/>
            </a:pPr>
            <a:r>
              <a:rPr lang="en-US" sz="1300" b="1" dirty="0"/>
              <a:t>Obligation to accept digital payments </a:t>
            </a:r>
            <a:r>
              <a:rPr lang="en-US" sz="1300" dirty="0"/>
              <a:t>by segments, annual sales etc.</a:t>
            </a:r>
          </a:p>
          <a:p>
            <a:pPr lvl="1"/>
            <a:endParaRPr lang="en-US" sz="1200" dirty="0"/>
          </a:p>
        </p:txBody>
      </p:sp>
      <p:sp>
        <p:nvSpPr>
          <p:cNvPr id="20" name="Content Placeholder 14">
            <a:extLst>
              <a:ext uri="{FF2B5EF4-FFF2-40B4-BE49-F238E27FC236}">
                <a16:creationId xmlns:a16="http://schemas.microsoft.com/office/drawing/2014/main" id="{D687A1D0-E71E-421F-AF21-676D5F7B47FF}"/>
              </a:ext>
            </a:extLst>
          </p:cNvPr>
          <p:cNvSpPr txBox="1">
            <a:spLocks/>
          </p:cNvSpPr>
          <p:nvPr/>
        </p:nvSpPr>
        <p:spPr>
          <a:xfrm>
            <a:off x="8795767" y="2446220"/>
            <a:ext cx="2576426" cy="548640"/>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Limits on Cash</a:t>
            </a:r>
          </a:p>
          <a:p>
            <a:pPr lvl="1"/>
            <a:r>
              <a:rPr lang="en-US" sz="1300" dirty="0"/>
              <a:t>A </a:t>
            </a:r>
            <a:r>
              <a:rPr lang="en-US" sz="1300" b="1" dirty="0"/>
              <a:t>cash payment cap</a:t>
            </a:r>
          </a:p>
          <a:p>
            <a:pPr lvl="1"/>
            <a:r>
              <a:rPr lang="en-US" sz="1300" b="1" dirty="0"/>
              <a:t>Tax</a:t>
            </a:r>
            <a:r>
              <a:rPr lang="en-US" sz="1300" dirty="0"/>
              <a:t> on cash transactions</a:t>
            </a:r>
          </a:p>
        </p:txBody>
      </p:sp>
      <p:sp>
        <p:nvSpPr>
          <p:cNvPr id="21" name="Content Placeholder 14">
            <a:extLst>
              <a:ext uri="{FF2B5EF4-FFF2-40B4-BE49-F238E27FC236}">
                <a16:creationId xmlns:a16="http://schemas.microsoft.com/office/drawing/2014/main" id="{2F3BC985-481E-4F09-B223-C83C035440D1}"/>
              </a:ext>
            </a:extLst>
          </p:cNvPr>
          <p:cNvSpPr txBox="1">
            <a:spLocks/>
          </p:cNvSpPr>
          <p:nvPr/>
        </p:nvSpPr>
        <p:spPr>
          <a:xfrm>
            <a:off x="593509" y="4473323"/>
            <a:ext cx="3285091" cy="502922"/>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Education &amp; Inclusion</a:t>
            </a:r>
          </a:p>
          <a:p>
            <a:pPr lvl="1"/>
            <a:r>
              <a:rPr lang="en-US" sz="1300" b="1" dirty="0"/>
              <a:t>Financial education campaigns </a:t>
            </a:r>
            <a:r>
              <a:rPr lang="sr-Latn-RS" sz="1300" dirty="0"/>
              <a:t>can</a:t>
            </a:r>
            <a:r>
              <a:rPr lang="sr-Latn-RS" sz="1300" b="1" dirty="0"/>
              <a:t> </a:t>
            </a:r>
            <a:r>
              <a:rPr lang="sr-Latn-RS" sz="1300" dirty="0"/>
              <a:t>contribute to </a:t>
            </a:r>
            <a:r>
              <a:rPr lang="en-US" sz="1300" dirty="0"/>
              <a:t>adopt</a:t>
            </a:r>
            <a:r>
              <a:rPr lang="sr-Latn-RS" sz="1300" dirty="0"/>
              <a:t>ion of</a:t>
            </a:r>
            <a:r>
              <a:rPr lang="en-US" sz="1300" dirty="0"/>
              <a:t> payment technologies and products</a:t>
            </a:r>
          </a:p>
        </p:txBody>
      </p:sp>
      <p:sp>
        <p:nvSpPr>
          <p:cNvPr id="22" name="Content Placeholder 14">
            <a:extLst>
              <a:ext uri="{FF2B5EF4-FFF2-40B4-BE49-F238E27FC236}">
                <a16:creationId xmlns:a16="http://schemas.microsoft.com/office/drawing/2014/main" id="{96EEE423-C787-43BA-BFC1-16657A1652C5}"/>
              </a:ext>
            </a:extLst>
          </p:cNvPr>
          <p:cNvSpPr txBox="1">
            <a:spLocks/>
          </p:cNvSpPr>
          <p:nvPr/>
        </p:nvSpPr>
        <p:spPr>
          <a:xfrm>
            <a:off x="4778533" y="2410784"/>
            <a:ext cx="3285091" cy="292454"/>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Government as Role Model</a:t>
            </a:r>
            <a:endParaRPr lang="sr-Latn-RS" sz="1400" dirty="0"/>
          </a:p>
          <a:p>
            <a:r>
              <a:rPr lang="en-US" sz="1300" b="1" dirty="0">
                <a:solidFill>
                  <a:schemeClr val="tx1"/>
                </a:solidFill>
                <a:latin typeface="+mn-lt"/>
              </a:rPr>
              <a:t>Mandating acceptance of digital payment </a:t>
            </a:r>
            <a:r>
              <a:rPr lang="en-US" sz="1300" dirty="0">
                <a:solidFill>
                  <a:schemeClr val="tx1"/>
                </a:solidFill>
                <a:latin typeface="+mn-lt"/>
              </a:rPr>
              <a:t>for wages and public services </a:t>
            </a:r>
          </a:p>
          <a:p>
            <a:r>
              <a:rPr lang="en-US" sz="1300" b="1" dirty="0">
                <a:solidFill>
                  <a:schemeClr val="tx1"/>
                </a:solidFill>
                <a:latin typeface="+mn-lt"/>
              </a:rPr>
              <a:t>Urban mobility </a:t>
            </a:r>
            <a:r>
              <a:rPr lang="en-US" sz="1300" dirty="0">
                <a:solidFill>
                  <a:schemeClr val="tx1"/>
                </a:solidFill>
                <a:latin typeface="+mn-lt"/>
              </a:rPr>
              <a:t>using contactless technology</a:t>
            </a:r>
          </a:p>
          <a:p>
            <a:endParaRPr lang="en-US" sz="1400" dirty="0"/>
          </a:p>
        </p:txBody>
      </p:sp>
      <p:sp>
        <p:nvSpPr>
          <p:cNvPr id="24" name="Content Placeholder 14">
            <a:extLst>
              <a:ext uri="{FF2B5EF4-FFF2-40B4-BE49-F238E27FC236}">
                <a16:creationId xmlns:a16="http://schemas.microsoft.com/office/drawing/2014/main" id="{492D9CBE-E877-4F58-9C61-A110F1F328FC}"/>
              </a:ext>
            </a:extLst>
          </p:cNvPr>
          <p:cNvSpPr txBox="1">
            <a:spLocks/>
          </p:cNvSpPr>
          <p:nvPr/>
        </p:nvSpPr>
        <p:spPr>
          <a:xfrm>
            <a:off x="8795767" y="4507154"/>
            <a:ext cx="2694694" cy="2624100"/>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Lotteries &amp; Rewards</a:t>
            </a:r>
          </a:p>
          <a:p>
            <a:pPr lvl="1"/>
            <a:r>
              <a:rPr lang="en-US" sz="1300" b="1" dirty="0"/>
              <a:t>Rewarding purchases made online </a:t>
            </a:r>
            <a:r>
              <a:rPr lang="en-US" sz="1300" dirty="0"/>
              <a:t>with entering a lottery</a:t>
            </a:r>
          </a:p>
          <a:p>
            <a:pPr lvl="1"/>
            <a:r>
              <a:rPr lang="en-US" sz="1300" b="1" dirty="0"/>
              <a:t>Tax rebates </a:t>
            </a:r>
            <a:r>
              <a:rPr lang="en-US" sz="1300" dirty="0"/>
              <a:t>during special campaigns</a:t>
            </a:r>
          </a:p>
          <a:p>
            <a:pPr lvl="1"/>
            <a:r>
              <a:rPr lang="en-US" sz="1300" b="1" dirty="0"/>
              <a:t>Cashback</a:t>
            </a:r>
            <a:r>
              <a:rPr lang="en-US" sz="1300" dirty="0"/>
              <a:t> programs</a:t>
            </a:r>
          </a:p>
        </p:txBody>
      </p:sp>
      <p:sp>
        <p:nvSpPr>
          <p:cNvPr id="27" name="Text Placeholder 7">
            <a:extLst>
              <a:ext uri="{FF2B5EF4-FFF2-40B4-BE49-F238E27FC236}">
                <a16:creationId xmlns:a16="http://schemas.microsoft.com/office/drawing/2014/main" id="{47C6D85D-2D12-4E8F-939A-F6C42F08ECE0}"/>
              </a:ext>
            </a:extLst>
          </p:cNvPr>
          <p:cNvSpPr>
            <a:spLocks noGrp="1"/>
          </p:cNvSpPr>
          <p:nvPr>
            <p:ph type="body" sz="quarter" idx="26"/>
          </p:nvPr>
        </p:nvSpPr>
        <p:spPr>
          <a:xfrm>
            <a:off x="1537693" y="1461520"/>
            <a:ext cx="799454" cy="292454"/>
          </a:xfrm>
        </p:spPr>
        <p:txBody>
          <a:bodyPr/>
          <a:lstStyle/>
          <a:p>
            <a:pPr algn="ctr"/>
            <a:r>
              <a:rPr lang="en-US" sz="3200" b="1" dirty="0">
                <a:solidFill>
                  <a:schemeClr val="accent1"/>
                </a:solidFill>
                <a:latin typeface="Visa Dialect Medium" pitchFamily="2" charset="0"/>
              </a:rPr>
              <a:t>Access</a:t>
            </a:r>
          </a:p>
        </p:txBody>
      </p:sp>
      <p:sp>
        <p:nvSpPr>
          <p:cNvPr id="28" name="Text Placeholder 7">
            <a:extLst>
              <a:ext uri="{FF2B5EF4-FFF2-40B4-BE49-F238E27FC236}">
                <a16:creationId xmlns:a16="http://schemas.microsoft.com/office/drawing/2014/main" id="{AC191D48-5C9B-4D1D-9A8D-3D20E72223CD}"/>
              </a:ext>
            </a:extLst>
          </p:cNvPr>
          <p:cNvSpPr txBox="1">
            <a:spLocks/>
          </p:cNvSpPr>
          <p:nvPr/>
        </p:nvSpPr>
        <p:spPr>
          <a:xfrm>
            <a:off x="9805619" y="1397619"/>
            <a:ext cx="448961" cy="292454"/>
          </a:xfrm>
          <a:prstGeom prst="rect">
            <a:avLst/>
          </a:prstGeom>
        </p:spPr>
        <p:txBody>
          <a:bodyPr vert="horz" wrap="none" lIns="0" tIns="0" rIns="0" bIns="0" rtlCol="0">
            <a:noAutofit/>
          </a:bodyPr>
          <a:lstStyle>
            <a:lvl1pPr marL="0" indent="0" algn="l" defTabSz="914400" rtl="0" eaLnBrk="1" latinLnBrk="0" hangingPunct="1">
              <a:lnSpc>
                <a:spcPct val="90000"/>
              </a:lnSpc>
              <a:spcBef>
                <a:spcPts val="0"/>
              </a:spcBef>
              <a:buFont typeface="Visa Dialect Regular" pitchFamily="2" charset="0"/>
              <a:buNone/>
              <a:defRPr sz="1600" b="0" kern="1200">
                <a:solidFill>
                  <a:schemeClr val="tx1"/>
                </a:solidFill>
                <a:latin typeface="+mn-lt"/>
                <a:ea typeface="+mn-ea"/>
                <a:cs typeface="+mn-cs"/>
              </a:defRPr>
            </a:lvl1pPr>
            <a:lvl2pPr marL="45720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a:solidFill>
                  <a:schemeClr val="accent1"/>
                </a:solidFill>
                <a:latin typeface="Visa Dialect Medium" pitchFamily="2" charset="0"/>
              </a:rPr>
              <a:t>Use</a:t>
            </a:r>
          </a:p>
        </p:txBody>
      </p:sp>
      <p:sp>
        <p:nvSpPr>
          <p:cNvPr id="29" name="Text Placeholder 7">
            <a:extLst>
              <a:ext uri="{FF2B5EF4-FFF2-40B4-BE49-F238E27FC236}">
                <a16:creationId xmlns:a16="http://schemas.microsoft.com/office/drawing/2014/main" id="{EB564635-9A54-4C85-97DB-3424F6E89315}"/>
              </a:ext>
            </a:extLst>
          </p:cNvPr>
          <p:cNvSpPr txBox="1">
            <a:spLocks/>
          </p:cNvSpPr>
          <p:nvPr/>
        </p:nvSpPr>
        <p:spPr>
          <a:xfrm>
            <a:off x="5512332" y="1445795"/>
            <a:ext cx="1324452" cy="292454"/>
          </a:xfrm>
          <a:prstGeom prst="rect">
            <a:avLst/>
          </a:prstGeom>
        </p:spPr>
        <p:txBody>
          <a:bodyPr vert="horz" wrap="none" lIns="0" tIns="0" rIns="0" bIns="0" rtlCol="0">
            <a:noAutofit/>
          </a:bodyPr>
          <a:lstStyle>
            <a:lvl1pPr marL="0" indent="0" algn="l" defTabSz="914400" rtl="0" eaLnBrk="1" latinLnBrk="0" hangingPunct="1">
              <a:lnSpc>
                <a:spcPct val="90000"/>
              </a:lnSpc>
              <a:spcBef>
                <a:spcPts val="0"/>
              </a:spcBef>
              <a:buFont typeface="Visa Dialect Regular" pitchFamily="2" charset="0"/>
              <a:buNone/>
              <a:defRPr sz="1600" b="0" kern="1200">
                <a:solidFill>
                  <a:schemeClr val="tx1"/>
                </a:solidFill>
                <a:latin typeface="+mn-lt"/>
                <a:ea typeface="+mn-ea"/>
                <a:cs typeface="+mn-cs"/>
              </a:defRPr>
            </a:lvl1pPr>
            <a:lvl2pPr marL="45720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a:solidFill>
                  <a:schemeClr val="accent1"/>
                </a:solidFill>
                <a:latin typeface="Visa Dialect Medium" pitchFamily="2" charset="0"/>
              </a:rPr>
              <a:t>Acceptance</a:t>
            </a:r>
          </a:p>
        </p:txBody>
      </p:sp>
      <p:pic>
        <p:nvPicPr>
          <p:cNvPr id="30" name="Graphic 29">
            <a:extLst>
              <a:ext uri="{FF2B5EF4-FFF2-40B4-BE49-F238E27FC236}">
                <a16:creationId xmlns:a16="http://schemas.microsoft.com/office/drawing/2014/main" id="{3FE5A447-EF82-4713-BF4F-4BF401E853D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35346" y="2232891"/>
            <a:ext cx="548640" cy="548640"/>
          </a:xfrm>
          <a:prstGeom prst="rect">
            <a:avLst/>
          </a:prstGeom>
        </p:spPr>
      </p:pic>
      <p:pic>
        <p:nvPicPr>
          <p:cNvPr id="31" name="Graphic 30">
            <a:extLst>
              <a:ext uri="{FF2B5EF4-FFF2-40B4-BE49-F238E27FC236}">
                <a16:creationId xmlns:a16="http://schemas.microsoft.com/office/drawing/2014/main" id="{3A3F2585-3041-47C8-8E93-07A2E3AF92D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793703" y="4306138"/>
            <a:ext cx="548640" cy="548640"/>
          </a:xfrm>
          <a:prstGeom prst="rect">
            <a:avLst/>
          </a:prstGeom>
        </p:spPr>
      </p:pic>
      <p:pic>
        <p:nvPicPr>
          <p:cNvPr id="42" name="Graphic 41">
            <a:extLst>
              <a:ext uri="{FF2B5EF4-FFF2-40B4-BE49-F238E27FC236}">
                <a16:creationId xmlns:a16="http://schemas.microsoft.com/office/drawing/2014/main" id="{8660E8DC-A4A3-45B6-A4DF-05733C09ACD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76310" y="2164018"/>
            <a:ext cx="548640" cy="548640"/>
          </a:xfrm>
          <a:prstGeom prst="rect">
            <a:avLst/>
          </a:prstGeom>
        </p:spPr>
      </p:pic>
      <p:pic>
        <p:nvPicPr>
          <p:cNvPr id="43" name="Graphic 42">
            <a:extLst>
              <a:ext uri="{FF2B5EF4-FFF2-40B4-BE49-F238E27FC236}">
                <a16:creationId xmlns:a16="http://schemas.microsoft.com/office/drawing/2014/main" id="{42D2D77E-5666-4969-B330-2C54F29211C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158838" y="2168849"/>
            <a:ext cx="457200" cy="457200"/>
          </a:xfrm>
          <a:prstGeom prst="rect">
            <a:avLst/>
          </a:prstGeom>
        </p:spPr>
      </p:pic>
      <p:pic>
        <p:nvPicPr>
          <p:cNvPr id="44" name="Graphic 43">
            <a:extLst>
              <a:ext uri="{FF2B5EF4-FFF2-40B4-BE49-F238E27FC236}">
                <a16:creationId xmlns:a16="http://schemas.microsoft.com/office/drawing/2014/main" id="{7168FC34-6AB3-45E3-8419-DF07F940761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769181" y="4251811"/>
            <a:ext cx="457200" cy="457200"/>
          </a:xfrm>
          <a:prstGeom prst="rect">
            <a:avLst/>
          </a:prstGeom>
        </p:spPr>
      </p:pic>
      <p:pic>
        <p:nvPicPr>
          <p:cNvPr id="45" name="Graphic 44">
            <a:extLst>
              <a:ext uri="{FF2B5EF4-FFF2-40B4-BE49-F238E27FC236}">
                <a16:creationId xmlns:a16="http://schemas.microsoft.com/office/drawing/2014/main" id="{86743FAB-5579-4AF8-B0F2-05A4BE5C703E}"/>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113259" y="4278554"/>
            <a:ext cx="548640" cy="548640"/>
          </a:xfrm>
          <a:prstGeom prst="rect">
            <a:avLst/>
          </a:prstGeom>
        </p:spPr>
      </p:pic>
      <p:pic>
        <p:nvPicPr>
          <p:cNvPr id="23" name="Picture 22">
            <a:extLst>
              <a:ext uri="{FF2B5EF4-FFF2-40B4-BE49-F238E27FC236}">
                <a16:creationId xmlns:a16="http://schemas.microsoft.com/office/drawing/2014/main" id="{13CCFF81-B538-4084-8C0D-929E9CC12A7E}"/>
              </a:ext>
            </a:extLst>
          </p:cNvPr>
          <p:cNvPicPr>
            <a:picLocks noChangeAspect="1"/>
          </p:cNvPicPr>
          <p:nvPr/>
        </p:nvPicPr>
        <p:blipFill>
          <a:blip r:embed="rId15"/>
          <a:stretch>
            <a:fillRect/>
          </a:stretch>
        </p:blipFill>
        <p:spPr>
          <a:xfrm>
            <a:off x="8709796" y="6193615"/>
            <a:ext cx="2731407" cy="517403"/>
          </a:xfrm>
          <a:prstGeom prst="rect">
            <a:avLst/>
          </a:prstGeom>
        </p:spPr>
      </p:pic>
    </p:spTree>
    <p:extLst>
      <p:ext uri="{BB962C8B-B14F-4D97-AF65-F5344CB8AC3E}">
        <p14:creationId xmlns:p14="http://schemas.microsoft.com/office/powerpoint/2010/main" val="127264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0">
            <a:extLst>
              <a:ext uri="{FF2B5EF4-FFF2-40B4-BE49-F238E27FC236}">
                <a16:creationId xmlns:a16="http://schemas.microsoft.com/office/drawing/2014/main" id="{CF35348E-227B-4D0D-89D3-BEE7430A44D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50000" t="44" b="44"/>
          <a:stretch/>
        </p:blipFill>
        <p:spPr>
          <a:xfrm>
            <a:off x="6096000" y="0"/>
            <a:ext cx="6096000" cy="6858000"/>
          </a:xfrm>
        </p:spPr>
      </p:pic>
      <p:sp>
        <p:nvSpPr>
          <p:cNvPr id="3" name="Text Placeholder 2">
            <a:extLst>
              <a:ext uri="{FF2B5EF4-FFF2-40B4-BE49-F238E27FC236}">
                <a16:creationId xmlns:a16="http://schemas.microsoft.com/office/drawing/2014/main" id="{70CB9173-0502-CF43-A804-3593928493DC}"/>
              </a:ext>
            </a:extLst>
          </p:cNvPr>
          <p:cNvSpPr>
            <a:spLocks noGrp="1"/>
          </p:cNvSpPr>
          <p:nvPr>
            <p:ph type="body" sz="quarter" idx="10"/>
          </p:nvPr>
        </p:nvSpPr>
        <p:spPr>
          <a:xfrm>
            <a:off x="711200" y="2821216"/>
            <a:ext cx="5784219" cy="1817748"/>
          </a:xfrm>
        </p:spPr>
        <p:txBody>
          <a:bodyPr>
            <a:normAutofit/>
          </a:bodyPr>
          <a:lstStyle/>
          <a:p>
            <a:pPr algn="ctr"/>
            <a:r>
              <a:rPr lang="en-US" sz="4400" dirty="0">
                <a:solidFill>
                  <a:srgbClr val="1434CB"/>
                </a:solidFill>
              </a:rPr>
              <a:t>How can Visa help?</a:t>
            </a:r>
          </a:p>
        </p:txBody>
      </p:sp>
      <p:sp>
        <p:nvSpPr>
          <p:cNvPr id="11" name="TextBox 10">
            <a:extLst>
              <a:ext uri="{FF2B5EF4-FFF2-40B4-BE49-F238E27FC236}">
                <a16:creationId xmlns:a16="http://schemas.microsoft.com/office/drawing/2014/main" id="{97F9506F-2BE3-41D8-8074-FA21A9408D45}"/>
              </a:ext>
            </a:extLst>
          </p:cNvPr>
          <p:cNvSpPr txBox="1">
            <a:spLocks noGrp="1" noRot="1" noMove="1" noResize="1" noEditPoints="1" noAdjustHandles="1" noChangeArrowheads="1" noChangeShapeType="1"/>
          </p:cNvSpPr>
          <p:nvPr/>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7</a:t>
            </a:fld>
            <a:endParaRPr lang="en-US" sz="600" dirty="0">
              <a:solidFill>
                <a:schemeClr val="bg2"/>
              </a:solidFill>
            </a:endParaRPr>
          </a:p>
        </p:txBody>
      </p:sp>
    </p:spTree>
    <p:custDataLst>
      <p:tags r:id="rId1"/>
    </p:custDataLst>
    <p:extLst>
      <p:ext uri="{BB962C8B-B14F-4D97-AF65-F5344CB8AC3E}">
        <p14:creationId xmlns:p14="http://schemas.microsoft.com/office/powerpoint/2010/main" val="250418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9F3666-65C2-436C-8525-66A9270BC1CA}"/>
              </a:ext>
            </a:extLst>
          </p:cNvPr>
          <p:cNvSpPr>
            <a:spLocks noGrp="1"/>
          </p:cNvSpPr>
          <p:nvPr>
            <p:ph type="body" sz="quarter" idx="10"/>
          </p:nvPr>
        </p:nvSpPr>
        <p:spPr/>
        <p:txBody>
          <a:bodyPr/>
          <a:lstStyle/>
          <a:p>
            <a:r>
              <a:rPr lang="en-US" sz="2000" b="1" dirty="0"/>
              <a:t>Acceptance Solutions</a:t>
            </a:r>
          </a:p>
          <a:p>
            <a:endParaRPr lang="en-US" dirty="0"/>
          </a:p>
        </p:txBody>
      </p:sp>
      <p:sp>
        <p:nvSpPr>
          <p:cNvPr id="16" name="Text Placeholder 15">
            <a:extLst>
              <a:ext uri="{FF2B5EF4-FFF2-40B4-BE49-F238E27FC236}">
                <a16:creationId xmlns:a16="http://schemas.microsoft.com/office/drawing/2014/main" id="{DC4568B7-7757-4A51-A7F2-F08A2E36497F}"/>
              </a:ext>
            </a:extLst>
          </p:cNvPr>
          <p:cNvSpPr>
            <a:spLocks noGrp="1"/>
          </p:cNvSpPr>
          <p:nvPr>
            <p:ph type="body" sz="quarter" idx="12"/>
          </p:nvPr>
        </p:nvSpPr>
        <p:spPr/>
        <p:txBody>
          <a:bodyPr/>
          <a:lstStyle/>
          <a:p>
            <a:r>
              <a:rPr lang="en-US" sz="2000" b="1" dirty="0"/>
              <a:t>Government</a:t>
            </a:r>
            <a:r>
              <a:rPr lang="sr-Latn-RS" sz="2000" b="1" dirty="0"/>
              <a:t> </a:t>
            </a:r>
            <a:r>
              <a:rPr lang="en-US" sz="2000" b="1" dirty="0"/>
              <a:t>Solutions</a:t>
            </a:r>
          </a:p>
          <a:p>
            <a:endParaRPr lang="en-US" dirty="0"/>
          </a:p>
        </p:txBody>
      </p:sp>
      <p:sp>
        <p:nvSpPr>
          <p:cNvPr id="17" name="Text Placeholder 16">
            <a:extLst>
              <a:ext uri="{FF2B5EF4-FFF2-40B4-BE49-F238E27FC236}">
                <a16:creationId xmlns:a16="http://schemas.microsoft.com/office/drawing/2014/main" id="{7FD4F547-39AB-4BD2-AEA5-521B16B4D669}"/>
              </a:ext>
            </a:extLst>
          </p:cNvPr>
          <p:cNvSpPr>
            <a:spLocks noGrp="1"/>
          </p:cNvSpPr>
          <p:nvPr>
            <p:ph type="body" sz="quarter" idx="14"/>
          </p:nvPr>
        </p:nvSpPr>
        <p:spPr>
          <a:xfrm>
            <a:off x="8196504" y="2070731"/>
            <a:ext cx="3403600" cy="377556"/>
          </a:xfrm>
        </p:spPr>
        <p:txBody>
          <a:bodyPr/>
          <a:lstStyle/>
          <a:p>
            <a:pPr>
              <a:lnSpc>
                <a:spcPts val="2500"/>
              </a:lnSpc>
            </a:pPr>
            <a:r>
              <a:rPr lang="en-US" sz="2000" b="1" dirty="0"/>
              <a:t>Consumer Experience</a:t>
            </a:r>
          </a:p>
          <a:p>
            <a:pPr>
              <a:lnSpc>
                <a:spcPts val="2500"/>
              </a:lnSpc>
            </a:pPr>
            <a:endParaRPr lang="en-US" sz="1400" dirty="0">
              <a:latin typeface="+mj-lt"/>
            </a:endParaRPr>
          </a:p>
        </p:txBody>
      </p:sp>
      <p:sp>
        <p:nvSpPr>
          <p:cNvPr id="21" name="Content Placeholder 20">
            <a:extLst>
              <a:ext uri="{FF2B5EF4-FFF2-40B4-BE49-F238E27FC236}">
                <a16:creationId xmlns:a16="http://schemas.microsoft.com/office/drawing/2014/main" id="{96A95903-BDF9-4D4A-8311-F22E850C7542}"/>
              </a:ext>
            </a:extLst>
          </p:cNvPr>
          <p:cNvSpPr>
            <a:spLocks noGrp="1"/>
          </p:cNvSpPr>
          <p:nvPr>
            <p:ph sz="quarter" idx="34"/>
          </p:nvPr>
        </p:nvSpPr>
        <p:spPr>
          <a:xfrm>
            <a:off x="613310" y="2628901"/>
            <a:ext cx="3403599" cy="1156628"/>
          </a:xfrm>
        </p:spPr>
        <p:txBody>
          <a:bodyPr/>
          <a:lstStyle/>
          <a:p>
            <a:pPr lvl="1">
              <a:spcBef>
                <a:spcPts val="300"/>
              </a:spcBef>
              <a:spcAft>
                <a:spcPts val="200"/>
              </a:spcAft>
            </a:pPr>
            <a:r>
              <a:rPr lang="en-US" sz="1400" dirty="0">
                <a:solidFill>
                  <a:schemeClr val="accent1"/>
                </a:solidFill>
                <a:latin typeface="+mj-lt"/>
              </a:rPr>
              <a:t>Payment Gateways</a:t>
            </a:r>
          </a:p>
          <a:p>
            <a:pPr lvl="1">
              <a:spcBef>
                <a:spcPts val="300"/>
              </a:spcBef>
              <a:spcAft>
                <a:spcPts val="200"/>
              </a:spcAft>
            </a:pPr>
            <a:r>
              <a:rPr lang="en-US" sz="1400" dirty="0"/>
              <a:t>Commerce platforms allowing governments to accept payments</a:t>
            </a:r>
          </a:p>
        </p:txBody>
      </p:sp>
      <p:sp>
        <p:nvSpPr>
          <p:cNvPr id="14" name="Title 13">
            <a:extLst>
              <a:ext uri="{FF2B5EF4-FFF2-40B4-BE49-F238E27FC236}">
                <a16:creationId xmlns:a16="http://schemas.microsoft.com/office/drawing/2014/main" id="{4EC3D253-7082-459B-A2CE-154F129A9394}"/>
              </a:ext>
            </a:extLst>
          </p:cNvPr>
          <p:cNvSpPr>
            <a:spLocks noGrp="1"/>
          </p:cNvSpPr>
          <p:nvPr>
            <p:ph type="title"/>
          </p:nvPr>
        </p:nvSpPr>
        <p:spPr/>
        <p:txBody>
          <a:bodyPr/>
          <a:lstStyle/>
          <a:p>
            <a:r>
              <a:rPr lang="en-US" sz="2800" dirty="0"/>
              <a:t>Supporting Albania’s Digital Agenda</a:t>
            </a:r>
          </a:p>
        </p:txBody>
      </p:sp>
      <p:sp>
        <p:nvSpPr>
          <p:cNvPr id="18" name="Text Placeholder 17">
            <a:extLst>
              <a:ext uri="{FF2B5EF4-FFF2-40B4-BE49-F238E27FC236}">
                <a16:creationId xmlns:a16="http://schemas.microsoft.com/office/drawing/2014/main" id="{C093A8DC-311B-440B-97B5-195D8C2B3245}"/>
              </a:ext>
            </a:extLst>
          </p:cNvPr>
          <p:cNvSpPr>
            <a:spLocks noGrp="1"/>
          </p:cNvSpPr>
          <p:nvPr>
            <p:ph type="body" sz="quarter" idx="26"/>
          </p:nvPr>
        </p:nvSpPr>
        <p:spPr>
          <a:xfrm>
            <a:off x="609600" y="1038227"/>
            <a:ext cx="10972800" cy="518636"/>
          </a:xfrm>
        </p:spPr>
        <p:txBody>
          <a:bodyPr wrap="square"/>
          <a:lstStyle/>
          <a:p>
            <a:r>
              <a:rPr lang="en-US" sz="2000" dirty="0"/>
              <a:t>Visa is focused on enabling the movement of money for everyone, everywhere</a:t>
            </a:r>
          </a:p>
          <a:p>
            <a:endParaRPr lang="en-US" dirty="0"/>
          </a:p>
        </p:txBody>
      </p:sp>
      <p:sp>
        <p:nvSpPr>
          <p:cNvPr id="24" name="Content Placeholder 14">
            <a:extLst>
              <a:ext uri="{FF2B5EF4-FFF2-40B4-BE49-F238E27FC236}">
                <a16:creationId xmlns:a16="http://schemas.microsoft.com/office/drawing/2014/main" id="{36F037D0-6373-4186-ABD0-C52EA8884222}"/>
              </a:ext>
            </a:extLst>
          </p:cNvPr>
          <p:cNvSpPr txBox="1">
            <a:spLocks noGrp="1"/>
          </p:cNvSpPr>
          <p:nvPr>
            <p:ph sz="quarter" idx="33"/>
          </p:nvPr>
        </p:nvSpPr>
        <p:spPr>
          <a:xfrm>
            <a:off x="4411662" y="2628900"/>
            <a:ext cx="3713026" cy="3581400"/>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en-US" sz="1400" dirty="0">
                <a:solidFill>
                  <a:schemeClr val="accent1"/>
                </a:solidFill>
                <a:latin typeface="+mj-lt"/>
              </a:rPr>
              <a:t>Disbursements</a:t>
            </a:r>
          </a:p>
          <a:p>
            <a:pPr lvl="1">
              <a:spcBef>
                <a:spcPts val="300"/>
              </a:spcBef>
            </a:pPr>
            <a:r>
              <a:rPr lang="en-US" sz="1400" dirty="0"/>
              <a:t>Welfare payments, emergency relief payments</a:t>
            </a:r>
            <a:r>
              <a:rPr lang="sr-Latn-RS" sz="1400" dirty="0"/>
              <a:t> </a:t>
            </a:r>
            <a:r>
              <a:rPr lang="en-US" sz="1400" dirty="0"/>
              <a:t>and tax refunds</a:t>
            </a:r>
          </a:p>
          <a:p>
            <a:pPr>
              <a:spcBef>
                <a:spcPts val="300"/>
              </a:spcBef>
            </a:pPr>
            <a:endParaRPr lang="en-US" sz="1400" dirty="0"/>
          </a:p>
          <a:p>
            <a:pPr lvl="1">
              <a:spcBef>
                <a:spcPts val="300"/>
              </a:spcBef>
            </a:pPr>
            <a:r>
              <a:rPr lang="en-US" sz="1400" dirty="0">
                <a:solidFill>
                  <a:schemeClr val="accent1"/>
                </a:solidFill>
                <a:latin typeface="+mj-lt"/>
              </a:rPr>
              <a:t>Collections</a:t>
            </a:r>
          </a:p>
          <a:p>
            <a:pPr lvl="1">
              <a:spcBef>
                <a:spcPts val="300"/>
              </a:spcBef>
            </a:pPr>
            <a:r>
              <a:rPr lang="en-US" sz="1400" dirty="0"/>
              <a:t>Digitalization of payments to government </a:t>
            </a:r>
          </a:p>
          <a:p>
            <a:pPr>
              <a:spcBef>
                <a:spcPts val="300"/>
              </a:spcBef>
            </a:pPr>
            <a:endParaRPr lang="en-US" sz="1400" dirty="0"/>
          </a:p>
          <a:p>
            <a:pPr lvl="1">
              <a:spcBef>
                <a:spcPts val="300"/>
              </a:spcBef>
            </a:pPr>
            <a:r>
              <a:rPr lang="en-US" sz="1400" dirty="0">
                <a:solidFill>
                  <a:schemeClr val="accent1"/>
                </a:solidFill>
                <a:latin typeface="+mj-lt"/>
              </a:rPr>
              <a:t>Urban Mobility</a:t>
            </a:r>
          </a:p>
          <a:p>
            <a:pPr lvl="1">
              <a:spcBef>
                <a:spcPts val="300"/>
              </a:spcBef>
            </a:pPr>
            <a:r>
              <a:rPr lang="en-US" sz="1400" dirty="0"/>
              <a:t>Simple, convenient and secure digital payment solutions in transport</a:t>
            </a:r>
          </a:p>
          <a:p>
            <a:pPr lvl="1">
              <a:spcBef>
                <a:spcPts val="300"/>
              </a:spcBef>
            </a:pPr>
            <a:endParaRPr lang="en-US" sz="1400" dirty="0">
              <a:solidFill>
                <a:schemeClr val="accent1"/>
              </a:solidFill>
              <a:latin typeface="+mj-lt"/>
            </a:endParaRPr>
          </a:p>
          <a:p>
            <a:pPr lvl="1">
              <a:spcBef>
                <a:spcPts val="300"/>
              </a:spcBef>
            </a:pPr>
            <a:r>
              <a:rPr lang="en-US" sz="1400" dirty="0">
                <a:solidFill>
                  <a:schemeClr val="accent1"/>
                </a:solidFill>
                <a:latin typeface="+mj-lt"/>
              </a:rPr>
              <a:t>Data Analytics</a:t>
            </a:r>
          </a:p>
          <a:p>
            <a:pPr lvl="1">
              <a:spcBef>
                <a:spcPts val="300"/>
              </a:spcBef>
            </a:pPr>
            <a:r>
              <a:rPr lang="en-US" sz="1400" dirty="0"/>
              <a:t>Research, benchmarking, actionable insights and data-driven solutions </a:t>
            </a:r>
          </a:p>
          <a:p>
            <a:pPr>
              <a:spcBef>
                <a:spcPts val="300"/>
              </a:spcBef>
            </a:pPr>
            <a:endParaRPr lang="en-US" sz="1400" dirty="0"/>
          </a:p>
          <a:p>
            <a:endParaRPr lang="en-US" sz="1200" dirty="0"/>
          </a:p>
        </p:txBody>
      </p:sp>
      <p:sp>
        <p:nvSpPr>
          <p:cNvPr id="27" name="Content Placeholder 14">
            <a:extLst>
              <a:ext uri="{FF2B5EF4-FFF2-40B4-BE49-F238E27FC236}">
                <a16:creationId xmlns:a16="http://schemas.microsoft.com/office/drawing/2014/main" id="{F952751C-6988-430B-BF27-71F4940E1DEA}"/>
              </a:ext>
            </a:extLst>
          </p:cNvPr>
          <p:cNvSpPr txBox="1">
            <a:spLocks/>
          </p:cNvSpPr>
          <p:nvPr/>
        </p:nvSpPr>
        <p:spPr>
          <a:xfrm>
            <a:off x="8149889" y="2628900"/>
            <a:ext cx="3425014" cy="1156628"/>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p>
        </p:txBody>
      </p:sp>
      <p:sp>
        <p:nvSpPr>
          <p:cNvPr id="22" name="Content Placeholder 14">
            <a:extLst>
              <a:ext uri="{FF2B5EF4-FFF2-40B4-BE49-F238E27FC236}">
                <a16:creationId xmlns:a16="http://schemas.microsoft.com/office/drawing/2014/main" id="{93AE82BD-14A1-4C70-930C-D500891164C1}"/>
              </a:ext>
            </a:extLst>
          </p:cNvPr>
          <p:cNvSpPr txBox="1">
            <a:spLocks/>
          </p:cNvSpPr>
          <p:nvPr/>
        </p:nvSpPr>
        <p:spPr>
          <a:xfrm>
            <a:off x="4348178" y="3928923"/>
            <a:ext cx="3403599" cy="1372214"/>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1200" dirty="0"/>
          </a:p>
        </p:txBody>
      </p:sp>
      <p:sp>
        <p:nvSpPr>
          <p:cNvPr id="23" name="Content Placeholder 14">
            <a:extLst>
              <a:ext uri="{FF2B5EF4-FFF2-40B4-BE49-F238E27FC236}">
                <a16:creationId xmlns:a16="http://schemas.microsoft.com/office/drawing/2014/main" id="{CEDF0CD6-9328-4C4C-B107-11DE94D27BF7}"/>
              </a:ext>
            </a:extLst>
          </p:cNvPr>
          <p:cNvSpPr txBox="1">
            <a:spLocks/>
          </p:cNvSpPr>
          <p:nvPr/>
        </p:nvSpPr>
        <p:spPr>
          <a:xfrm>
            <a:off x="8159217" y="3927119"/>
            <a:ext cx="3425014" cy="1156628"/>
          </a:xfrm>
          <a:prstGeom prst="rect">
            <a:avLst/>
          </a:prstGeom>
        </p:spPr>
        <p:txBody>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chemeClr val="tx1"/>
              </a:solidFill>
              <a:latin typeface="+mn-lt"/>
            </a:endParaRPr>
          </a:p>
        </p:txBody>
      </p:sp>
      <p:sp>
        <p:nvSpPr>
          <p:cNvPr id="29" name="Content Placeholder 20">
            <a:extLst>
              <a:ext uri="{FF2B5EF4-FFF2-40B4-BE49-F238E27FC236}">
                <a16:creationId xmlns:a16="http://schemas.microsoft.com/office/drawing/2014/main" id="{81FD2DD3-14E7-4920-8BF6-2DCB156BC17C}"/>
              </a:ext>
            </a:extLst>
          </p:cNvPr>
          <p:cNvSpPr txBox="1">
            <a:spLocks/>
          </p:cNvSpPr>
          <p:nvPr/>
        </p:nvSpPr>
        <p:spPr>
          <a:xfrm>
            <a:off x="591896" y="3784638"/>
            <a:ext cx="3403599" cy="166078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200"/>
              </a:spcAft>
              <a:buFont typeface="Visa Dialect Regular" pitchFamily="2" charset="0"/>
              <a:buNone/>
              <a:defRPr sz="1300" b="0" kern="1200">
                <a:solidFill>
                  <a:schemeClr val="tx1"/>
                </a:solidFill>
                <a:latin typeface="+mj-lt"/>
                <a:ea typeface="+mn-ea"/>
                <a:cs typeface="+mn-cs"/>
              </a:defRPr>
            </a:lvl1pPr>
            <a:lvl2pPr marL="0" indent="0" algn="l" defTabSz="914400" rtl="0" eaLnBrk="1" latinLnBrk="0" hangingPunct="1">
              <a:lnSpc>
                <a:spcPct val="100000"/>
              </a:lnSpc>
              <a:spcBef>
                <a:spcPts val="600"/>
              </a:spcBef>
              <a:spcAft>
                <a:spcPts val="0"/>
              </a:spcAft>
              <a:buFontTx/>
              <a:buNone/>
              <a:defRPr sz="1300" kern="1200">
                <a:solidFill>
                  <a:schemeClr val="tx1"/>
                </a:solidFill>
                <a:latin typeface="+mn-lt"/>
                <a:ea typeface="+mn-ea"/>
                <a:cs typeface="+mn-cs"/>
              </a:defRPr>
            </a:lvl2pPr>
            <a:lvl3pPr marL="174625" indent="-168275" algn="l" defTabSz="914400" rtl="0" eaLnBrk="1" latinLnBrk="0" hangingPunct="1">
              <a:lnSpc>
                <a:spcPct val="100000"/>
              </a:lnSpc>
              <a:spcBef>
                <a:spcPts val="300"/>
              </a:spcBef>
              <a:buFont typeface="Visa Dialect Regular" pitchFamily="2" charset="0"/>
              <a:buChar char="—"/>
              <a:tabLst/>
              <a:defRPr sz="1300" kern="1200">
                <a:solidFill>
                  <a:schemeClr val="tx1"/>
                </a:solidFill>
                <a:latin typeface="+mn-lt"/>
                <a:ea typeface="+mn-ea"/>
                <a:cs typeface="+mn-cs"/>
              </a:defRPr>
            </a:lvl3pPr>
            <a:lvl4pPr marL="342900" indent="-176213" algn="l" defTabSz="914400" rtl="0" eaLnBrk="1" latinLnBrk="0" hangingPunct="1">
              <a:lnSpc>
                <a:spcPct val="100000"/>
              </a:lnSpc>
              <a:spcBef>
                <a:spcPts val="300"/>
              </a:spcBef>
              <a:buFont typeface="Visa Dialect Regular" pitchFamily="2" charset="0"/>
              <a:buChar char="—"/>
              <a:tabLst/>
              <a:defRPr sz="1300" kern="1200">
                <a:solidFill>
                  <a:schemeClr val="tx1"/>
                </a:solidFill>
                <a:latin typeface="+mn-lt"/>
                <a:ea typeface="+mn-ea"/>
                <a:cs typeface="+mn-cs"/>
              </a:defRPr>
            </a:lvl4pPr>
            <a:lvl5pPr marL="514350" indent="-171450" algn="l" defTabSz="914400" rtl="0" eaLnBrk="1" latinLnBrk="0" hangingPunct="1">
              <a:lnSpc>
                <a:spcPct val="100000"/>
              </a:lnSpc>
              <a:spcBef>
                <a:spcPts val="300"/>
              </a:spcBef>
              <a:buFont typeface="Visa Dialect Regular"/>
              <a:buChar char="—"/>
              <a:tabLst/>
              <a:defRPr sz="1300" kern="1200">
                <a:solidFill>
                  <a:schemeClr val="tx1"/>
                </a:solidFill>
                <a:latin typeface="+mn-lt"/>
                <a:ea typeface="+mn-ea"/>
                <a:cs typeface="+mn-cs"/>
              </a:defRPr>
            </a:lvl5pPr>
            <a:lvl6pPr marL="685800" indent="-176213" algn="l" defTabSz="914400" rtl="0" eaLnBrk="1" latinLnBrk="0" hangingPunct="1">
              <a:lnSpc>
                <a:spcPct val="100000"/>
              </a:lnSpc>
              <a:spcBef>
                <a:spcPts val="300"/>
              </a:spcBef>
              <a:buFont typeface="Visa Dialect Regular"/>
              <a:buChar char="—"/>
              <a:tabLst/>
              <a:defRPr sz="13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spcAft>
                <a:spcPts val="200"/>
              </a:spcAft>
            </a:pPr>
            <a:r>
              <a:rPr lang="en-US" sz="1400" dirty="0">
                <a:solidFill>
                  <a:schemeClr val="accent1"/>
                </a:solidFill>
                <a:latin typeface="+mj-lt"/>
              </a:rPr>
              <a:t>Expansion of Offerings</a:t>
            </a:r>
          </a:p>
          <a:p>
            <a:pPr lvl="1">
              <a:spcBef>
                <a:spcPts val="300"/>
              </a:spcBef>
              <a:spcAft>
                <a:spcPts val="200"/>
              </a:spcAft>
            </a:pPr>
            <a:r>
              <a:rPr lang="en-US" sz="1400" dirty="0"/>
              <a:t>Entrance of Payment Facilitators  into the market </a:t>
            </a:r>
          </a:p>
          <a:p>
            <a:pPr lvl="1">
              <a:spcBef>
                <a:spcPts val="300"/>
              </a:spcBef>
              <a:spcAft>
                <a:spcPts val="200"/>
              </a:spcAft>
            </a:pPr>
            <a:r>
              <a:rPr lang="en-US" sz="1400" dirty="0"/>
              <a:t>Innovative acceptance solutions developed by FinTech companies</a:t>
            </a:r>
          </a:p>
          <a:p>
            <a:pPr lvl="1">
              <a:spcBef>
                <a:spcPts val="300"/>
              </a:spcBef>
              <a:spcAft>
                <a:spcPts val="200"/>
              </a:spcAft>
            </a:pPr>
            <a:endParaRPr lang="en-US" sz="1400" dirty="0">
              <a:solidFill>
                <a:schemeClr val="accent1"/>
              </a:solidFill>
              <a:latin typeface="+mj-lt"/>
            </a:endParaRPr>
          </a:p>
          <a:p>
            <a:pPr lvl="1">
              <a:spcBef>
                <a:spcPts val="300"/>
              </a:spcBef>
              <a:spcAft>
                <a:spcPts val="200"/>
              </a:spcAft>
            </a:pPr>
            <a:r>
              <a:rPr lang="en-US" sz="1400" dirty="0">
                <a:solidFill>
                  <a:schemeClr val="accent1"/>
                </a:solidFill>
                <a:latin typeface="+mj-lt"/>
              </a:rPr>
              <a:t>Technology</a:t>
            </a:r>
          </a:p>
          <a:p>
            <a:pPr lvl="1">
              <a:spcBef>
                <a:spcPts val="300"/>
              </a:spcBef>
              <a:spcAft>
                <a:spcPts val="200"/>
              </a:spcAft>
            </a:pPr>
            <a:r>
              <a:rPr lang="en-US" sz="1400" dirty="0"/>
              <a:t>Contactless, Tap to Phone</a:t>
            </a:r>
          </a:p>
          <a:p>
            <a:pPr lvl="1">
              <a:spcBef>
                <a:spcPts val="300"/>
              </a:spcBef>
              <a:spcAft>
                <a:spcPts val="200"/>
              </a:spcAft>
            </a:pPr>
            <a:r>
              <a:rPr lang="en-US" sz="1400" dirty="0"/>
              <a:t>E-comm platforms</a:t>
            </a:r>
          </a:p>
          <a:p>
            <a:pPr lvl="1">
              <a:spcBef>
                <a:spcPts val="300"/>
              </a:spcBef>
              <a:spcAft>
                <a:spcPts val="200"/>
              </a:spcAft>
            </a:pPr>
            <a:endParaRPr lang="en-US" sz="1400" dirty="0">
              <a:solidFill>
                <a:schemeClr val="accent1"/>
              </a:solidFill>
              <a:latin typeface="+mj-lt"/>
            </a:endParaRPr>
          </a:p>
          <a:p>
            <a:endParaRPr lang="en-US" sz="1200" dirty="0"/>
          </a:p>
          <a:p>
            <a:endParaRPr lang="en-US" dirty="0"/>
          </a:p>
        </p:txBody>
      </p:sp>
      <p:pic>
        <p:nvPicPr>
          <p:cNvPr id="31" name="Graphic 30">
            <a:extLst>
              <a:ext uri="{FF2B5EF4-FFF2-40B4-BE49-F238E27FC236}">
                <a16:creationId xmlns:a16="http://schemas.microsoft.com/office/drawing/2014/main" id="{0CCBAD8C-1653-499B-A7CA-918049F612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93471" y="1796411"/>
            <a:ext cx="548640" cy="548640"/>
          </a:xfrm>
          <a:prstGeom prst="rect">
            <a:avLst/>
          </a:prstGeom>
        </p:spPr>
      </p:pic>
      <p:pic>
        <p:nvPicPr>
          <p:cNvPr id="33" name="Graphic 32">
            <a:extLst>
              <a:ext uri="{FF2B5EF4-FFF2-40B4-BE49-F238E27FC236}">
                <a16:creationId xmlns:a16="http://schemas.microsoft.com/office/drawing/2014/main" id="{C4B8E3CA-500A-4882-93F6-4616F660F2A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08536" y="1883243"/>
            <a:ext cx="548640" cy="548640"/>
          </a:xfrm>
          <a:prstGeom prst="rect">
            <a:avLst/>
          </a:prstGeom>
        </p:spPr>
      </p:pic>
      <p:pic>
        <p:nvPicPr>
          <p:cNvPr id="34" name="Graphic 33">
            <a:extLst>
              <a:ext uri="{FF2B5EF4-FFF2-40B4-BE49-F238E27FC236}">
                <a16:creationId xmlns:a16="http://schemas.microsoft.com/office/drawing/2014/main" id="{ABE076E9-4080-4231-9A1F-66F41502E3D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71882" y="1847962"/>
            <a:ext cx="548640" cy="548640"/>
          </a:xfrm>
          <a:prstGeom prst="rect">
            <a:avLst/>
          </a:prstGeom>
        </p:spPr>
      </p:pic>
      <p:sp>
        <p:nvSpPr>
          <p:cNvPr id="19" name="Content Placeholder 14">
            <a:extLst>
              <a:ext uri="{FF2B5EF4-FFF2-40B4-BE49-F238E27FC236}">
                <a16:creationId xmlns:a16="http://schemas.microsoft.com/office/drawing/2014/main" id="{21181A0E-B924-4469-890C-4D7DE93141FE}"/>
              </a:ext>
            </a:extLst>
          </p:cNvPr>
          <p:cNvSpPr txBox="1">
            <a:spLocks/>
          </p:cNvSpPr>
          <p:nvPr/>
        </p:nvSpPr>
        <p:spPr>
          <a:xfrm>
            <a:off x="8247304" y="2619014"/>
            <a:ext cx="3352800" cy="358140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200"/>
              </a:spcAft>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en-US" sz="1400" dirty="0">
                <a:solidFill>
                  <a:schemeClr val="accent1"/>
                </a:solidFill>
                <a:latin typeface="+mj-lt"/>
              </a:rPr>
              <a:t>Contactless</a:t>
            </a:r>
          </a:p>
          <a:p>
            <a:pPr>
              <a:spcBef>
                <a:spcPts val="300"/>
              </a:spcBef>
            </a:pPr>
            <a:r>
              <a:rPr lang="sr-Latn-RS" sz="1400" dirty="0">
                <a:solidFill>
                  <a:schemeClr val="tx1"/>
                </a:solidFill>
                <a:latin typeface="+mn-lt"/>
              </a:rPr>
              <a:t>C</a:t>
            </a:r>
            <a:r>
              <a:rPr lang="en-US" sz="1400" dirty="0" err="1">
                <a:solidFill>
                  <a:schemeClr val="tx1"/>
                </a:solidFill>
                <a:latin typeface="+mn-lt"/>
              </a:rPr>
              <a:t>onvenient</a:t>
            </a:r>
            <a:r>
              <a:rPr lang="en-US" sz="1400" dirty="0">
                <a:solidFill>
                  <a:schemeClr val="tx1"/>
                </a:solidFill>
                <a:latin typeface="+mn-lt"/>
              </a:rPr>
              <a:t>, simply and fast</a:t>
            </a:r>
          </a:p>
          <a:p>
            <a:pPr>
              <a:spcBef>
                <a:spcPts val="300"/>
              </a:spcBef>
            </a:pPr>
            <a:endParaRPr lang="en-US" sz="1400" dirty="0"/>
          </a:p>
          <a:p>
            <a:pPr lvl="1">
              <a:spcBef>
                <a:spcPts val="300"/>
              </a:spcBef>
            </a:pPr>
            <a:r>
              <a:rPr lang="en-US" sz="1400" dirty="0">
                <a:solidFill>
                  <a:schemeClr val="accent1"/>
                </a:solidFill>
                <a:latin typeface="+mj-lt"/>
              </a:rPr>
              <a:t>Elimination of cash on delivery</a:t>
            </a:r>
          </a:p>
          <a:p>
            <a:pPr>
              <a:spcBef>
                <a:spcPts val="300"/>
              </a:spcBef>
            </a:pPr>
            <a:r>
              <a:rPr lang="en-US" sz="1400" dirty="0">
                <a:solidFill>
                  <a:schemeClr val="tx1"/>
                </a:solidFill>
                <a:latin typeface="+mn-lt"/>
              </a:rPr>
              <a:t>App Card on File</a:t>
            </a:r>
          </a:p>
          <a:p>
            <a:pPr>
              <a:spcBef>
                <a:spcPts val="300"/>
              </a:spcBef>
            </a:pPr>
            <a:r>
              <a:rPr lang="en-US" sz="1400" dirty="0">
                <a:solidFill>
                  <a:schemeClr val="tx1"/>
                </a:solidFill>
                <a:latin typeface="+mn-lt"/>
              </a:rPr>
              <a:t>Card on Delivery, Tap to Phone</a:t>
            </a:r>
          </a:p>
          <a:p>
            <a:pPr>
              <a:spcBef>
                <a:spcPts val="300"/>
              </a:spcBef>
            </a:pPr>
            <a:endParaRPr lang="en-US" sz="1400" dirty="0"/>
          </a:p>
          <a:p>
            <a:pPr lvl="1">
              <a:spcBef>
                <a:spcPts val="300"/>
              </a:spcBef>
            </a:pPr>
            <a:r>
              <a:rPr lang="en-US" sz="1400" dirty="0">
                <a:solidFill>
                  <a:schemeClr val="accent1"/>
                </a:solidFill>
                <a:latin typeface="+mj-lt"/>
              </a:rPr>
              <a:t>Digital wallets </a:t>
            </a:r>
          </a:p>
          <a:p>
            <a:pPr lvl="1">
              <a:spcBef>
                <a:spcPts val="300"/>
              </a:spcBef>
            </a:pPr>
            <a:r>
              <a:rPr lang="en-US" sz="1400" dirty="0"/>
              <a:t>Issuer wallets</a:t>
            </a:r>
          </a:p>
          <a:p>
            <a:pPr lvl="1">
              <a:spcBef>
                <a:spcPts val="300"/>
              </a:spcBef>
            </a:pPr>
            <a:r>
              <a:rPr lang="en-US" sz="1400" dirty="0"/>
              <a:t>Pays wallets (Apple pay, Google pay)</a:t>
            </a:r>
          </a:p>
          <a:p>
            <a:pPr>
              <a:spcBef>
                <a:spcPts val="300"/>
              </a:spcBef>
            </a:pPr>
            <a:endParaRPr lang="en-US" sz="1400" dirty="0"/>
          </a:p>
          <a:p>
            <a:pPr lvl="1">
              <a:spcBef>
                <a:spcPts val="300"/>
              </a:spcBef>
            </a:pPr>
            <a:r>
              <a:rPr lang="en-US" sz="1400" dirty="0">
                <a:solidFill>
                  <a:schemeClr val="accent1"/>
                </a:solidFill>
                <a:latin typeface="+mj-lt"/>
              </a:rPr>
              <a:t>P2P solutions</a:t>
            </a:r>
          </a:p>
          <a:p>
            <a:pPr lvl="1">
              <a:spcBef>
                <a:spcPts val="300"/>
              </a:spcBef>
            </a:pPr>
            <a:r>
              <a:rPr lang="en-US" sz="1400" dirty="0"/>
              <a:t>Money movements</a:t>
            </a:r>
          </a:p>
          <a:p>
            <a:pPr lvl="1">
              <a:spcBef>
                <a:spcPts val="300"/>
              </a:spcBef>
            </a:pPr>
            <a:r>
              <a:rPr lang="en-US" sz="1400" dirty="0"/>
              <a:t>Alias</a:t>
            </a:r>
          </a:p>
          <a:p>
            <a:endParaRPr lang="en-US" sz="1200" dirty="0"/>
          </a:p>
        </p:txBody>
      </p:sp>
      <p:pic>
        <p:nvPicPr>
          <p:cNvPr id="20" name="Picture 19">
            <a:extLst>
              <a:ext uri="{FF2B5EF4-FFF2-40B4-BE49-F238E27FC236}">
                <a16:creationId xmlns:a16="http://schemas.microsoft.com/office/drawing/2014/main" id="{FC2ED30D-66A7-41B8-8165-B718F56F179F}"/>
              </a:ext>
            </a:extLst>
          </p:cNvPr>
          <p:cNvPicPr>
            <a:picLocks noChangeAspect="1"/>
          </p:cNvPicPr>
          <p:nvPr/>
        </p:nvPicPr>
        <p:blipFill>
          <a:blip r:embed="rId9"/>
          <a:stretch>
            <a:fillRect/>
          </a:stretch>
        </p:blipFill>
        <p:spPr>
          <a:xfrm>
            <a:off x="9323509" y="6193615"/>
            <a:ext cx="2117694" cy="401149"/>
          </a:xfrm>
          <a:prstGeom prst="rect">
            <a:avLst/>
          </a:prstGeom>
        </p:spPr>
      </p:pic>
    </p:spTree>
    <p:extLst>
      <p:ext uri="{BB962C8B-B14F-4D97-AF65-F5344CB8AC3E}">
        <p14:creationId xmlns:p14="http://schemas.microsoft.com/office/powerpoint/2010/main" val="113808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10EFE48-A68E-4066-8E74-10F707374427}"/>
              </a:ext>
            </a:extLst>
          </p:cNvPr>
          <p:cNvSpPr>
            <a:spLocks noGrp="1"/>
          </p:cNvSpPr>
          <p:nvPr>
            <p:ph sz="quarter" idx="37"/>
          </p:nvPr>
        </p:nvSpPr>
        <p:spPr>
          <a:xfrm>
            <a:off x="609601" y="3379809"/>
            <a:ext cx="3537938" cy="2639989"/>
          </a:xfrm>
        </p:spPr>
        <p:txBody>
          <a:bodyPr/>
          <a:lstStyle/>
          <a:p>
            <a:r>
              <a:rPr lang="en-US" sz="1600" dirty="0"/>
              <a:t>Disbursement</a:t>
            </a:r>
          </a:p>
          <a:p>
            <a:pPr>
              <a:lnSpc>
                <a:spcPct val="114000"/>
              </a:lnSpc>
              <a:spcBef>
                <a:spcPts val="1200"/>
              </a:spcBef>
              <a:spcAft>
                <a:spcPts val="600"/>
              </a:spcAft>
            </a:pPr>
            <a:r>
              <a:rPr lang="en-US" sz="1400" b="1" dirty="0">
                <a:solidFill>
                  <a:schemeClr val="tx1"/>
                </a:solidFill>
                <a:latin typeface="+mn-lt"/>
              </a:rPr>
              <a:t>G2C disbursement program </a:t>
            </a:r>
            <a:r>
              <a:rPr lang="en-US" sz="1400" dirty="0">
                <a:solidFill>
                  <a:schemeClr val="tx1"/>
                </a:solidFill>
                <a:latin typeface="+mn-lt"/>
              </a:rPr>
              <a:t>to improve vaccination rates </a:t>
            </a:r>
          </a:p>
          <a:p>
            <a:pPr>
              <a:lnSpc>
                <a:spcPct val="114000"/>
              </a:lnSpc>
              <a:spcBef>
                <a:spcPts val="1200"/>
              </a:spcBef>
              <a:spcAft>
                <a:spcPts val="600"/>
              </a:spcAft>
            </a:pPr>
            <a:r>
              <a:rPr lang="en-US" sz="1400" b="1" dirty="0">
                <a:solidFill>
                  <a:schemeClr val="tx1"/>
                </a:solidFill>
                <a:latin typeface="+mn-lt"/>
              </a:rPr>
              <a:t>Digital card issuance </a:t>
            </a:r>
            <a:r>
              <a:rPr lang="en-US" sz="1400" dirty="0">
                <a:solidFill>
                  <a:schemeClr val="tx1"/>
                </a:solidFill>
                <a:latin typeface="+mn-lt"/>
              </a:rPr>
              <a:t>practically meant no cost for issuers, quick access to state support, control of spending via MCC</a:t>
            </a:r>
          </a:p>
          <a:p>
            <a:pPr>
              <a:lnSpc>
                <a:spcPct val="114000"/>
              </a:lnSpc>
              <a:spcBef>
                <a:spcPts val="1200"/>
              </a:spcBef>
              <a:spcAft>
                <a:spcPts val="600"/>
              </a:spcAft>
            </a:pPr>
            <a:r>
              <a:rPr lang="en-US" sz="1400" b="1" dirty="0">
                <a:solidFill>
                  <a:schemeClr val="tx1"/>
                </a:solidFill>
                <a:latin typeface="+mn-lt"/>
              </a:rPr>
              <a:t>Payment of other  state  support </a:t>
            </a:r>
            <a:r>
              <a:rPr lang="en-US" sz="1400" dirty="0">
                <a:solidFill>
                  <a:schemeClr val="tx1"/>
                </a:solidFill>
                <a:latin typeface="+mn-lt"/>
              </a:rPr>
              <a:t>(unemployment, IDPs </a:t>
            </a:r>
            <a:r>
              <a:rPr lang="en-US" sz="1400" dirty="0" err="1">
                <a:solidFill>
                  <a:schemeClr val="tx1"/>
                </a:solidFill>
                <a:latin typeface="+mn-lt"/>
              </a:rPr>
              <a:t>etc</a:t>
            </a:r>
            <a:r>
              <a:rPr lang="en-US" sz="1400" dirty="0">
                <a:solidFill>
                  <a:schemeClr val="tx1"/>
                </a:solidFill>
                <a:latin typeface="+mn-lt"/>
              </a:rPr>
              <a:t>)</a:t>
            </a:r>
          </a:p>
          <a:p>
            <a:endParaRPr lang="en-US" sz="1200" dirty="0">
              <a:solidFill>
                <a:schemeClr val="tx1"/>
              </a:solidFill>
              <a:latin typeface="+mn-lt"/>
            </a:endParaRPr>
          </a:p>
          <a:p>
            <a:endParaRPr lang="en-US" sz="1200" dirty="0">
              <a:solidFill>
                <a:schemeClr val="tx1"/>
              </a:solidFill>
              <a:latin typeface="+mn-lt"/>
            </a:endParaRPr>
          </a:p>
          <a:p>
            <a:endParaRPr lang="en-US" dirty="0"/>
          </a:p>
        </p:txBody>
      </p:sp>
      <p:sp>
        <p:nvSpPr>
          <p:cNvPr id="5" name="Title 4">
            <a:extLst>
              <a:ext uri="{FF2B5EF4-FFF2-40B4-BE49-F238E27FC236}">
                <a16:creationId xmlns:a16="http://schemas.microsoft.com/office/drawing/2014/main" id="{BC0B9E97-6D37-4B60-85CB-72AC602F589D}"/>
              </a:ext>
            </a:extLst>
          </p:cNvPr>
          <p:cNvSpPr>
            <a:spLocks noGrp="1"/>
          </p:cNvSpPr>
          <p:nvPr>
            <p:ph type="title"/>
          </p:nvPr>
        </p:nvSpPr>
        <p:spPr/>
        <p:txBody>
          <a:bodyPr/>
          <a:lstStyle/>
          <a:p>
            <a:r>
              <a:rPr lang="en-US" sz="2800" dirty="0"/>
              <a:t>Case study: “State in the Smartphone”</a:t>
            </a:r>
          </a:p>
        </p:txBody>
      </p:sp>
      <p:sp>
        <p:nvSpPr>
          <p:cNvPr id="6" name="Text Placeholder 5">
            <a:extLst>
              <a:ext uri="{FF2B5EF4-FFF2-40B4-BE49-F238E27FC236}">
                <a16:creationId xmlns:a16="http://schemas.microsoft.com/office/drawing/2014/main" id="{1D9BD80D-561D-4638-BDEA-A3B3CBEDDB98}"/>
              </a:ext>
            </a:extLst>
          </p:cNvPr>
          <p:cNvSpPr>
            <a:spLocks noGrp="1"/>
          </p:cNvSpPr>
          <p:nvPr>
            <p:ph type="body" sz="quarter" idx="26"/>
          </p:nvPr>
        </p:nvSpPr>
        <p:spPr>
          <a:xfrm>
            <a:off x="609600" y="893866"/>
            <a:ext cx="10972800" cy="292454"/>
          </a:xfrm>
        </p:spPr>
        <p:txBody>
          <a:bodyPr/>
          <a:lstStyle/>
          <a:p>
            <a:r>
              <a:rPr lang="en-US" sz="2000" dirty="0"/>
              <a:t>Supporting Government of Ukraine in developing and operating</a:t>
            </a:r>
            <a:r>
              <a:rPr lang="uk-UA" sz="2000" dirty="0"/>
              <a:t> </a:t>
            </a:r>
            <a:r>
              <a:rPr lang="en-US" sz="2000" dirty="0"/>
              <a:t>e-Gov platform “</a:t>
            </a:r>
            <a:r>
              <a:rPr lang="en-US" sz="2000" dirty="0" err="1"/>
              <a:t>Diia</a:t>
            </a:r>
            <a:r>
              <a:rPr lang="en-US" sz="2000" dirty="0"/>
              <a:t>” </a:t>
            </a:r>
          </a:p>
        </p:txBody>
      </p:sp>
      <p:sp>
        <p:nvSpPr>
          <p:cNvPr id="12" name="Content Placeholder 11">
            <a:extLst>
              <a:ext uri="{FF2B5EF4-FFF2-40B4-BE49-F238E27FC236}">
                <a16:creationId xmlns:a16="http://schemas.microsoft.com/office/drawing/2014/main" id="{D6E8614F-7BD6-4741-96F6-CC60A3D5F106}"/>
              </a:ext>
            </a:extLst>
          </p:cNvPr>
          <p:cNvSpPr>
            <a:spLocks noGrp="1"/>
          </p:cNvSpPr>
          <p:nvPr>
            <p:ph sz="quarter" idx="38"/>
          </p:nvPr>
        </p:nvSpPr>
        <p:spPr/>
        <p:txBody>
          <a:bodyPr/>
          <a:lstStyle/>
          <a:p>
            <a:r>
              <a:rPr lang="en-US" sz="1600" dirty="0"/>
              <a:t>Collection</a:t>
            </a:r>
          </a:p>
          <a:p>
            <a:pPr>
              <a:lnSpc>
                <a:spcPct val="114000"/>
              </a:lnSpc>
              <a:spcBef>
                <a:spcPts val="1200"/>
              </a:spcBef>
              <a:spcAft>
                <a:spcPts val="600"/>
              </a:spcAft>
            </a:pPr>
            <a:r>
              <a:rPr lang="en-US" sz="1400" b="1" dirty="0">
                <a:solidFill>
                  <a:schemeClr val="tx1"/>
                </a:solidFill>
                <a:latin typeface="+mn-lt"/>
              </a:rPr>
              <a:t>Digitalization of all national and sub-national level payments </a:t>
            </a:r>
            <a:r>
              <a:rPr lang="en-US" sz="1400" dirty="0">
                <a:solidFill>
                  <a:schemeClr val="tx1"/>
                </a:solidFill>
                <a:latin typeface="+mn-lt"/>
              </a:rPr>
              <a:t>to government (fines, taxes and government service fees)</a:t>
            </a:r>
          </a:p>
          <a:p>
            <a:pPr>
              <a:lnSpc>
                <a:spcPct val="114000"/>
              </a:lnSpc>
              <a:spcBef>
                <a:spcPts val="1200"/>
              </a:spcBef>
              <a:spcAft>
                <a:spcPts val="600"/>
              </a:spcAft>
            </a:pPr>
            <a:r>
              <a:rPr lang="en-US" sz="1400" b="1" dirty="0">
                <a:solidFill>
                  <a:schemeClr val="tx1"/>
                </a:solidFill>
                <a:latin typeface="+mn-lt"/>
              </a:rPr>
              <a:t>Processing solution</a:t>
            </a:r>
            <a:r>
              <a:rPr lang="en-US" sz="1400" dirty="0">
                <a:solidFill>
                  <a:schemeClr val="tx1"/>
                </a:solidFill>
                <a:latin typeface="+mn-lt"/>
              </a:rPr>
              <a:t> for C2G and B2G online payments</a:t>
            </a:r>
          </a:p>
          <a:p>
            <a:pPr>
              <a:lnSpc>
                <a:spcPct val="114000"/>
              </a:lnSpc>
              <a:spcBef>
                <a:spcPts val="1200"/>
              </a:spcBef>
              <a:spcAft>
                <a:spcPts val="600"/>
              </a:spcAft>
            </a:pPr>
            <a:r>
              <a:rPr lang="en-US" sz="1400" dirty="0">
                <a:solidFill>
                  <a:schemeClr val="tx1"/>
                </a:solidFill>
                <a:latin typeface="+mn-lt"/>
              </a:rPr>
              <a:t>By 2024 </a:t>
            </a:r>
            <a:r>
              <a:rPr lang="en-US" sz="1400" dirty="0" err="1">
                <a:solidFill>
                  <a:schemeClr val="tx1"/>
                </a:solidFill>
                <a:latin typeface="+mn-lt"/>
              </a:rPr>
              <a:t>Diia</a:t>
            </a:r>
            <a:r>
              <a:rPr lang="en-US" sz="1400" dirty="0">
                <a:solidFill>
                  <a:schemeClr val="tx1"/>
                </a:solidFill>
                <a:latin typeface="+mn-lt"/>
              </a:rPr>
              <a:t> is expected to enable online acceptance of </a:t>
            </a:r>
            <a:r>
              <a:rPr lang="en-US" sz="1400" b="1" dirty="0">
                <a:solidFill>
                  <a:schemeClr val="tx1"/>
                </a:solidFill>
                <a:latin typeface="+mn-lt"/>
              </a:rPr>
              <a:t>all public services and related payments</a:t>
            </a:r>
          </a:p>
          <a:p>
            <a:endParaRPr lang="en-US" sz="1200" dirty="0">
              <a:solidFill>
                <a:schemeClr val="tx1"/>
              </a:solidFill>
              <a:latin typeface="+mn-lt"/>
            </a:endParaRPr>
          </a:p>
          <a:p>
            <a:endParaRPr lang="en-US" sz="1200" dirty="0">
              <a:solidFill>
                <a:schemeClr val="tx1"/>
              </a:solidFill>
              <a:latin typeface="+mn-lt"/>
            </a:endParaRPr>
          </a:p>
          <a:p>
            <a:endParaRPr lang="en-US" dirty="0"/>
          </a:p>
        </p:txBody>
      </p:sp>
      <p:sp>
        <p:nvSpPr>
          <p:cNvPr id="13" name="Content Placeholder 12">
            <a:extLst>
              <a:ext uri="{FF2B5EF4-FFF2-40B4-BE49-F238E27FC236}">
                <a16:creationId xmlns:a16="http://schemas.microsoft.com/office/drawing/2014/main" id="{D1B4AA8B-7FE0-4E5B-A64B-1FDCC583FFDA}"/>
              </a:ext>
            </a:extLst>
          </p:cNvPr>
          <p:cNvSpPr>
            <a:spLocks noGrp="1"/>
          </p:cNvSpPr>
          <p:nvPr>
            <p:ph sz="quarter" idx="39"/>
          </p:nvPr>
        </p:nvSpPr>
        <p:spPr>
          <a:xfrm>
            <a:off x="8182511" y="3379809"/>
            <a:ext cx="3399889" cy="2639989"/>
          </a:xfrm>
        </p:spPr>
        <p:txBody>
          <a:bodyPr/>
          <a:lstStyle/>
          <a:p>
            <a:r>
              <a:rPr lang="en-US" sz="1600" dirty="0"/>
              <a:t>Evolution to FinTech</a:t>
            </a:r>
          </a:p>
          <a:p>
            <a:endParaRPr lang="en-US" sz="1200" dirty="0">
              <a:solidFill>
                <a:schemeClr val="tx1"/>
              </a:solidFill>
              <a:latin typeface="+mn-lt"/>
            </a:endParaRPr>
          </a:p>
          <a:p>
            <a:r>
              <a:rPr lang="en-US" sz="1400" b="1" dirty="0">
                <a:solidFill>
                  <a:schemeClr val="tx1"/>
                </a:solidFill>
                <a:latin typeface="+mn-lt"/>
              </a:rPr>
              <a:t>Digital state </a:t>
            </a:r>
            <a:r>
              <a:rPr lang="en-US" sz="1400" dirty="0">
                <a:solidFill>
                  <a:schemeClr val="tx1"/>
                </a:solidFill>
                <a:latin typeface="+mn-lt"/>
              </a:rPr>
              <a:t>– automation  and digitalization of all processes</a:t>
            </a:r>
          </a:p>
          <a:p>
            <a:endParaRPr lang="en-US" sz="1400" dirty="0">
              <a:solidFill>
                <a:schemeClr val="tx1"/>
              </a:solidFill>
              <a:latin typeface="+mn-lt"/>
            </a:endParaRPr>
          </a:p>
          <a:p>
            <a:r>
              <a:rPr lang="en-US" sz="1400" b="1" dirty="0">
                <a:solidFill>
                  <a:schemeClr val="tx1"/>
                </a:solidFill>
                <a:latin typeface="+mn-lt"/>
              </a:rPr>
              <a:t>100% public services, including financial, available 24/7/365</a:t>
            </a:r>
          </a:p>
          <a:p>
            <a:endParaRPr lang="en-US" sz="1400" b="1" dirty="0">
              <a:solidFill>
                <a:schemeClr val="tx1"/>
              </a:solidFill>
              <a:latin typeface="+mn-lt"/>
            </a:endParaRPr>
          </a:p>
          <a:p>
            <a:r>
              <a:rPr lang="en-US" sz="1400" b="1" dirty="0">
                <a:solidFill>
                  <a:schemeClr val="tx1"/>
                </a:solidFill>
                <a:latin typeface="+mn-lt"/>
              </a:rPr>
              <a:t>Fast and simple </a:t>
            </a:r>
            <a:r>
              <a:rPr lang="en-US" sz="1400" dirty="0">
                <a:solidFill>
                  <a:schemeClr val="tx1"/>
                </a:solidFill>
                <a:latin typeface="+mn-lt"/>
              </a:rPr>
              <a:t>interaction of citizen with the state through smartphone </a:t>
            </a:r>
          </a:p>
          <a:p>
            <a:endParaRPr lang="en-US" sz="1200" dirty="0">
              <a:solidFill>
                <a:schemeClr val="tx1"/>
              </a:solidFill>
              <a:latin typeface="+mn-lt"/>
            </a:endParaRPr>
          </a:p>
          <a:p>
            <a:endParaRPr lang="en-US" sz="1200" dirty="0">
              <a:solidFill>
                <a:schemeClr val="tx1"/>
              </a:solidFill>
              <a:latin typeface="+mn-lt"/>
            </a:endParaRPr>
          </a:p>
          <a:p>
            <a:endParaRPr lang="en-US" sz="1200" dirty="0">
              <a:solidFill>
                <a:schemeClr val="tx1"/>
              </a:solidFill>
              <a:latin typeface="+mn-lt"/>
            </a:endParaRPr>
          </a:p>
          <a:p>
            <a:endParaRPr lang="en-US" sz="1200" dirty="0">
              <a:solidFill>
                <a:schemeClr val="tx1"/>
              </a:solidFill>
              <a:latin typeface="+mn-lt"/>
            </a:endParaRPr>
          </a:p>
          <a:p>
            <a:endParaRPr lang="en-US" sz="1200" dirty="0">
              <a:solidFill>
                <a:schemeClr val="tx1"/>
              </a:solidFill>
              <a:latin typeface="+mn-lt"/>
            </a:endParaRPr>
          </a:p>
        </p:txBody>
      </p:sp>
      <p:pic>
        <p:nvPicPr>
          <p:cNvPr id="15" name="Graphic 14">
            <a:extLst>
              <a:ext uri="{FF2B5EF4-FFF2-40B4-BE49-F238E27FC236}">
                <a16:creationId xmlns:a16="http://schemas.microsoft.com/office/drawing/2014/main" id="{05097B67-1496-4657-BBB3-9E8F19A1D18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02624" y="2154091"/>
            <a:ext cx="834538" cy="834538"/>
          </a:xfrm>
          <a:prstGeom prst="rect">
            <a:avLst/>
          </a:prstGeom>
        </p:spPr>
      </p:pic>
      <p:pic>
        <p:nvPicPr>
          <p:cNvPr id="17" name="Graphic 16">
            <a:extLst>
              <a:ext uri="{FF2B5EF4-FFF2-40B4-BE49-F238E27FC236}">
                <a16:creationId xmlns:a16="http://schemas.microsoft.com/office/drawing/2014/main" id="{A6F3FDD4-6499-4B1C-B9FF-BA913F08752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3939" y="2214761"/>
            <a:ext cx="713198" cy="713198"/>
          </a:xfrm>
          <a:prstGeom prst="rect">
            <a:avLst/>
          </a:prstGeom>
        </p:spPr>
      </p:pic>
      <p:pic>
        <p:nvPicPr>
          <p:cNvPr id="18" name="Graphic 17">
            <a:extLst>
              <a:ext uri="{FF2B5EF4-FFF2-40B4-BE49-F238E27FC236}">
                <a16:creationId xmlns:a16="http://schemas.microsoft.com/office/drawing/2014/main" id="{8C611526-A505-413F-9A01-EB33D5C8AB5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23311" y="2274132"/>
            <a:ext cx="713198" cy="713198"/>
          </a:xfrm>
          <a:prstGeom prst="rect">
            <a:avLst/>
          </a:prstGeom>
        </p:spPr>
      </p:pic>
      <p:pic>
        <p:nvPicPr>
          <p:cNvPr id="10" name="Picture 9">
            <a:extLst>
              <a:ext uri="{FF2B5EF4-FFF2-40B4-BE49-F238E27FC236}">
                <a16:creationId xmlns:a16="http://schemas.microsoft.com/office/drawing/2014/main" id="{3CE6949F-9051-457A-A6A4-2CDF60A67414}"/>
              </a:ext>
            </a:extLst>
          </p:cNvPr>
          <p:cNvPicPr>
            <a:picLocks noChangeAspect="1"/>
          </p:cNvPicPr>
          <p:nvPr/>
        </p:nvPicPr>
        <p:blipFill>
          <a:blip r:embed="rId9"/>
          <a:stretch>
            <a:fillRect/>
          </a:stretch>
        </p:blipFill>
        <p:spPr>
          <a:xfrm>
            <a:off x="8709796" y="6193615"/>
            <a:ext cx="2731407" cy="517403"/>
          </a:xfrm>
          <a:prstGeom prst="rect">
            <a:avLst/>
          </a:prstGeom>
        </p:spPr>
      </p:pic>
    </p:spTree>
    <p:extLst>
      <p:ext uri="{BB962C8B-B14F-4D97-AF65-F5344CB8AC3E}">
        <p14:creationId xmlns:p14="http://schemas.microsoft.com/office/powerpoint/2010/main" val="3960540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PRODUCTIVITY-UNLOCK-SHAPE" val="1"/>
</p:tagLst>
</file>

<file path=ppt/tags/tag2.xml><?xml version="1.0" encoding="utf-8"?>
<p:tagLst xmlns:a="http://schemas.openxmlformats.org/drawingml/2006/main" xmlns:r="http://schemas.openxmlformats.org/officeDocument/2006/relationships" xmlns:p="http://schemas.openxmlformats.org/presentationml/2006/main">
  <p:tag name="PPT-PRODUCTIVITY-UNLOCK-SHAPE" val="1"/>
</p:tagLst>
</file>

<file path=ppt/theme/theme1.xml><?xml version="1.0" encoding="utf-8"?>
<a:theme xmlns:a="http://schemas.openxmlformats.org/drawingml/2006/main" name="Visa Theme ">
  <a:themeElements>
    <a:clrScheme name="Visa 2021">
      <a:dk1>
        <a:srgbClr val="000000"/>
      </a:dk1>
      <a:lt1>
        <a:srgbClr val="FFFFFF"/>
      </a:lt1>
      <a:dk2>
        <a:srgbClr val="F0F0F0"/>
      </a:dk2>
      <a:lt2>
        <a:srgbClr val="96918D"/>
      </a:lt2>
      <a:accent1>
        <a:srgbClr val="1434CB"/>
      </a:accent1>
      <a:accent2>
        <a:srgbClr val="FCC015"/>
      </a:accent2>
      <a:accent3>
        <a:srgbClr val="021E4C"/>
      </a:accent3>
      <a:accent4>
        <a:srgbClr val="2B94F5"/>
      </a:accent4>
      <a:accent5>
        <a:srgbClr val="96A6F4"/>
      </a:accent5>
      <a:accent6>
        <a:srgbClr val="CAD2F9"/>
      </a:accent6>
      <a:hlink>
        <a:srgbClr val="F7A105"/>
      </a:hlink>
      <a:folHlink>
        <a:srgbClr val="BFBFBF"/>
      </a:folHlink>
    </a:clrScheme>
    <a:fontScheme name="Visa Dialect">
      <a:majorFont>
        <a:latin typeface="Visa Dialect Semibold"/>
        <a:ea typeface=""/>
        <a:cs typeface=""/>
      </a:majorFont>
      <a:minorFont>
        <a:latin typeface="Visa Dialect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a Blue">
      <a:srgbClr val="1434CB"/>
    </a:custClr>
    <a:custClr name="Visa Yellow">
      <a:srgbClr val="FCC015"/>
    </a:custClr>
    <a:custClr name="Visa Dark Blue">
      <a:srgbClr val="021E4C"/>
    </a:custClr>
    <a:custClr name="Ocean Blue">
      <a:srgbClr val="2B94F5"/>
    </a:custClr>
    <a:custClr name="Visa Blue 40%">
      <a:srgbClr val="97A7F5"/>
    </a:custClr>
    <a:custClr name="Visa Blue 20%">
      <a:srgbClr val="CBD3FA"/>
    </a:custClr>
    <a:custClr name="Orange">
      <a:srgbClr val="F7A105"/>
    </a:custClr>
    <a:custClr name="Light Gray">
      <a:srgbClr val="C0BDBB"/>
    </a:custClr>
    <a:custClr name="blank">
      <a:srgbClr val="FFFFFF"/>
    </a:custClr>
    <a:custClr name="blank">
      <a:srgbClr val="FFFFFF"/>
    </a:custClr>
    <a:custClr name="Visa Blue">
      <a:srgbClr val="1434CB"/>
    </a:custClr>
    <a:custClr name="Visa Blue 60%">
      <a:srgbClr val="627BF0"/>
    </a:custClr>
    <a:custClr name="Visa Blue 40%">
      <a:srgbClr val="97A7F5"/>
    </a:custClr>
    <a:custClr name="Visa Blue 20%">
      <a:srgbClr val="CBD3F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Visa Theme" id="{E773EBA2-E5CE-4121-B212-7D7E3DA2460C}" vid="{74B0AE16-B17A-4447-B689-37631B2F7839}"/>
    </a:ext>
  </a:extLst>
</a:theme>
</file>

<file path=ppt/theme/theme2.xml><?xml version="1.0" encoding="utf-8"?>
<a:theme xmlns:a="http://schemas.openxmlformats.org/drawingml/2006/main" name="Visa Theme">
  <a:themeElements>
    <a:clrScheme name="Visa 2021">
      <a:dk1>
        <a:srgbClr val="000000"/>
      </a:dk1>
      <a:lt1>
        <a:srgbClr val="FFFFFF"/>
      </a:lt1>
      <a:dk2>
        <a:srgbClr val="F0F0F0"/>
      </a:dk2>
      <a:lt2>
        <a:srgbClr val="96918D"/>
      </a:lt2>
      <a:accent1>
        <a:srgbClr val="1434CB"/>
      </a:accent1>
      <a:accent2>
        <a:srgbClr val="FCC015"/>
      </a:accent2>
      <a:accent3>
        <a:srgbClr val="021E4C"/>
      </a:accent3>
      <a:accent4>
        <a:srgbClr val="2B94F5"/>
      </a:accent4>
      <a:accent5>
        <a:srgbClr val="96A6F4"/>
      </a:accent5>
      <a:accent6>
        <a:srgbClr val="CAD2F9"/>
      </a:accent6>
      <a:hlink>
        <a:srgbClr val="F7A105"/>
      </a:hlink>
      <a:folHlink>
        <a:srgbClr val="BFBFBF"/>
      </a:folHlink>
    </a:clrScheme>
    <a:fontScheme name="Visa Dialect">
      <a:majorFont>
        <a:latin typeface="Visa Dialect Semibold"/>
        <a:ea typeface=""/>
        <a:cs typeface=""/>
      </a:majorFont>
      <a:minorFont>
        <a:latin typeface="Visa Dialect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a Blue">
      <a:srgbClr val="1434CB"/>
    </a:custClr>
    <a:custClr name="Visa Yellow">
      <a:srgbClr val="FCC015"/>
    </a:custClr>
    <a:custClr name="Visa Dark Blue">
      <a:srgbClr val="021E4C"/>
    </a:custClr>
    <a:custClr name="Ocean Blue">
      <a:srgbClr val="2B94F5"/>
    </a:custClr>
    <a:custClr name="Visa Blue 40%">
      <a:srgbClr val="97A7F5"/>
    </a:custClr>
    <a:custClr name="Visa Blue 20%">
      <a:srgbClr val="CBD3FA"/>
    </a:custClr>
    <a:custClr name="Orange">
      <a:srgbClr val="F7A105"/>
    </a:custClr>
    <a:custClr name="Light Gray">
      <a:srgbClr val="C0BDBB"/>
    </a:custClr>
    <a:custClr name="blank">
      <a:srgbClr val="FFFFFF"/>
    </a:custClr>
    <a:custClr name="blank">
      <a:srgbClr val="FFFFFF"/>
    </a:custClr>
    <a:custClr name="Visa Blue">
      <a:srgbClr val="1434CB"/>
    </a:custClr>
    <a:custClr name="Visa Blue 60%">
      <a:srgbClr val="627BF0"/>
    </a:custClr>
    <a:custClr name="Visa Blue 40%">
      <a:srgbClr val="97A7F5"/>
    </a:custClr>
    <a:custClr name="Visa Blue 20%">
      <a:srgbClr val="CBD3F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Visa Theme" id="{E773EBA2-E5CE-4121-B212-7D7E3DA2460C}" vid="{74B0AE16-B17A-4447-B689-37631B2F78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92578F6F373C4A8BABA9C97760E096" ma:contentTypeVersion="15" ma:contentTypeDescription="Create a new document." ma:contentTypeScope="" ma:versionID="7a963ed8cbc56b5468e7db0f1a4418e6">
  <xsd:schema xmlns:xsd="http://www.w3.org/2001/XMLSchema" xmlns:xs="http://www.w3.org/2001/XMLSchema" xmlns:p="http://schemas.microsoft.com/office/2006/metadata/properties" xmlns:ns1="http://schemas.microsoft.com/sharepoint/v3" xmlns:ns2="f2d57e08-bea4-40b0-8f90-22182cd715fa" xmlns:ns3="d8d3784e-9599-4be8-ace6-9ec0c9445a6f" targetNamespace="http://schemas.microsoft.com/office/2006/metadata/properties" ma:root="true" ma:fieldsID="efe2f81cfbfb05b4b8fbb418eebf73db" ns1:_="" ns2:_="" ns3:_="">
    <xsd:import namespace="http://schemas.microsoft.com/sharepoint/v3"/>
    <xsd:import namespace="f2d57e08-bea4-40b0-8f90-22182cd715fa"/>
    <xsd:import namespace="d8d3784e-9599-4be8-ace6-9ec0c9445a6f"/>
    <xsd:element name="properties">
      <xsd:complexType>
        <xsd:sequence>
          <xsd:element name="documentManagement">
            <xsd:complexType>
              <xsd:all>
                <xsd:element ref="ns2:MediaServiceMetadata" minOccurs="0"/>
                <xsd:element ref="ns2:MediaServiceFastMetadata" minOccurs="0"/>
                <xsd:element ref="ns2:MediaServiceDateTaken"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d57e08-bea4-40b0-8f90-22182cd715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d3784e-9599-4be8-ace6-9ec0c9445a6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464B36-F42A-4F86-B7F6-15C1A96F94D0}">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AAA0FF6-4011-4046-AA94-685D684AE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d57e08-bea4-40b0-8f90-22182cd715fa"/>
    <ds:schemaRef ds:uri="d8d3784e-9599-4be8-ace6-9ec0c9445a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08A0A8-D1F9-4DEE-AA07-42B57E8F36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38588</TotalTime>
  <Words>1770</Words>
  <Application>Microsoft Office PowerPoint</Application>
  <PresentationFormat>Widescreen</PresentationFormat>
  <Paragraphs>210</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Segoe UI</vt:lpstr>
      <vt:lpstr>Visa Dialect Medium</vt:lpstr>
      <vt:lpstr>Visa Dialect Regular</vt:lpstr>
      <vt:lpstr>Visa Dialect Semibold</vt:lpstr>
      <vt:lpstr>Visa Theme </vt:lpstr>
      <vt:lpstr>Visa Theme</vt:lpstr>
      <vt:lpstr>The shift towards cashless economy of Albania</vt:lpstr>
      <vt:lpstr>PowerPoint Presentation</vt:lpstr>
      <vt:lpstr>Albania’s Landscape</vt:lpstr>
      <vt:lpstr>Regional Insights</vt:lpstr>
      <vt:lpstr>PowerPoint Presentation</vt:lpstr>
      <vt:lpstr>What Public Private Partnership can do</vt:lpstr>
      <vt:lpstr>PowerPoint Presentation</vt:lpstr>
      <vt:lpstr>Supporting Albania’s Digital Agenda</vt:lpstr>
      <vt:lpstr>Case study: “State in the Smartphone”</vt:lpstr>
      <vt:lpstr>Key 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Mucho</dc:creator>
  <cp:lastModifiedBy>Sofijanic, Snezana</cp:lastModifiedBy>
  <cp:revision>346</cp:revision>
  <dcterms:created xsi:type="dcterms:W3CDTF">2021-07-26T16:54:59Z</dcterms:created>
  <dcterms:modified xsi:type="dcterms:W3CDTF">2022-06-10T14:41:11Z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0x0101001892578F6F373C4A8BABA9C97760E096</vt:lpwstr>
  </property>
  <property fmtid="{D5CDD505-2E9C-101B-9397-08002B2CF9AE}" pid="3" name="MSIP_Label_a0f89cb5-682d-4be4-b0e0-739c9b4a93d4_Enabled">
    <vt:lpwstr>true</vt:lpwstr>
  </property>
  <property fmtid="{D5CDD505-2E9C-101B-9397-08002B2CF9AE}" pid="4" name="MSIP_Label_a0f89cb5-682d-4be4-b0e0-739c9b4a93d4_SetDate">
    <vt:lpwstr>2022-05-23T07:38:35Z</vt:lpwstr>
  </property>
  <property fmtid="{D5CDD505-2E9C-101B-9397-08002B2CF9AE}" pid="5" name="MSIP_Label_a0f89cb5-682d-4be4-b0e0-739c9b4a93d4_Method">
    <vt:lpwstr>Standard</vt:lpwstr>
  </property>
  <property fmtid="{D5CDD505-2E9C-101B-9397-08002B2CF9AE}" pid="6" name="MSIP_Label_a0f89cb5-682d-4be4-b0e0-739c9b4a93d4_Name">
    <vt:lpwstr>Not Classified</vt:lpwstr>
  </property>
  <property fmtid="{D5CDD505-2E9C-101B-9397-08002B2CF9AE}" pid="7" name="MSIP_Label_a0f89cb5-682d-4be4-b0e0-739c9b4a93d4_SiteId">
    <vt:lpwstr>38305e12-e15d-4ee8-88b9-c4db1c477d76</vt:lpwstr>
  </property>
  <property fmtid="{D5CDD505-2E9C-101B-9397-08002B2CF9AE}" pid="8" name="MSIP_Label_a0f89cb5-682d-4be4-b0e0-739c9b4a93d4_ActionId">
    <vt:lpwstr>7375d212-db52-4fd5-96cc-3c7053a144a4</vt:lpwstr>
  </property>
  <property fmtid="{D5CDD505-2E9C-101B-9397-08002B2CF9AE}" pid="9" name="MSIP_Label_a0f89cb5-682d-4be4-b0e0-739c9b4a93d4_ContentBits">
    <vt:lpwstr>0</vt:lpwstr>
  </property>
</Properties>
</file>